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</p:sldIdLst>
  <p:sldSz cx="18288000" cy="10287000"/>
  <p:notesSz cx="6858000" cy="9144000"/>
  <p:embeddedFontLst>
    <p:embeddedFont>
      <p:font typeface="Ubuntu" panose="020B0504030602030204" pitchFamily="34" charset="0"/>
      <p:regular r:id="rId26"/>
      <p:bold r:id="rId27"/>
    </p:embeddedFont>
    <p:embeddedFont>
      <p:font typeface="Ubuntu Bold" panose="020B080403060203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52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5105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13" Type="http://schemas.openxmlformats.org/officeDocument/2006/relationships/image" Target="../media/image94.png"/><Relationship Id="rId3" Type="http://schemas.openxmlformats.org/officeDocument/2006/relationships/image" Target="../media/image37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38.svg"/><Relationship Id="rId9" Type="http://schemas.openxmlformats.org/officeDocument/2006/relationships/image" Target="../media/image90.png"/><Relationship Id="rId14" Type="http://schemas.openxmlformats.org/officeDocument/2006/relationships/image" Target="../media/image9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17" Type="http://schemas.openxmlformats.org/officeDocument/2006/relationships/image" Target="../media/image110.png"/><Relationship Id="rId2" Type="http://schemas.openxmlformats.org/officeDocument/2006/relationships/image" Target="../media/image1.png"/><Relationship Id="rId16" Type="http://schemas.openxmlformats.org/officeDocument/2006/relationships/image" Target="../media/image10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svg"/><Relationship Id="rId19" Type="http://schemas.openxmlformats.org/officeDocument/2006/relationships/image" Target="../media/image84.png"/><Relationship Id="rId4" Type="http://schemas.openxmlformats.org/officeDocument/2006/relationships/image" Target="../media/image97.svg"/><Relationship Id="rId9" Type="http://schemas.openxmlformats.org/officeDocument/2006/relationships/image" Target="../media/image102.png"/><Relationship Id="rId14" Type="http://schemas.openxmlformats.org/officeDocument/2006/relationships/image" Target="../media/image10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2" Type="http://schemas.openxmlformats.org/officeDocument/2006/relationships/image" Target="../media/image1.png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12.png"/><Relationship Id="rId10" Type="http://schemas.openxmlformats.org/officeDocument/2006/relationships/image" Target="../media/image103.svg"/><Relationship Id="rId4" Type="http://schemas.openxmlformats.org/officeDocument/2006/relationships/image" Target="../media/image97.svg"/><Relationship Id="rId9" Type="http://schemas.openxmlformats.org/officeDocument/2006/relationships/image" Target="../media/image102.png"/><Relationship Id="rId14" Type="http://schemas.openxmlformats.org/officeDocument/2006/relationships/image" Target="../media/image10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sv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sv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svg"/><Relationship Id="rId4" Type="http://schemas.openxmlformats.org/officeDocument/2006/relationships/image" Target="../media/image115.sv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svg"/><Relationship Id="rId13" Type="http://schemas.openxmlformats.org/officeDocument/2006/relationships/image" Target="../media/image135.jpeg"/><Relationship Id="rId18" Type="http://schemas.openxmlformats.org/officeDocument/2006/relationships/image" Target="../media/image93.svg"/><Relationship Id="rId3" Type="http://schemas.openxmlformats.org/officeDocument/2006/relationships/image" Target="../media/image127.png"/><Relationship Id="rId7" Type="http://schemas.openxmlformats.org/officeDocument/2006/relationships/image" Target="../media/image96.png"/><Relationship Id="rId12" Type="http://schemas.openxmlformats.org/officeDocument/2006/relationships/image" Target="../media/image134.svg"/><Relationship Id="rId17" Type="http://schemas.openxmlformats.org/officeDocument/2006/relationships/image" Target="../media/image92.png"/><Relationship Id="rId2" Type="http://schemas.openxmlformats.org/officeDocument/2006/relationships/image" Target="../media/image1.png"/><Relationship Id="rId16" Type="http://schemas.openxmlformats.org/officeDocument/2006/relationships/image" Target="../media/image1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svg"/><Relationship Id="rId11" Type="http://schemas.openxmlformats.org/officeDocument/2006/relationships/image" Target="../media/image133.png"/><Relationship Id="rId5" Type="http://schemas.openxmlformats.org/officeDocument/2006/relationships/image" Target="../media/image129.png"/><Relationship Id="rId15" Type="http://schemas.openxmlformats.org/officeDocument/2006/relationships/image" Target="../media/image137.svg"/><Relationship Id="rId10" Type="http://schemas.openxmlformats.org/officeDocument/2006/relationships/image" Target="../media/image132.svg"/><Relationship Id="rId4" Type="http://schemas.openxmlformats.org/officeDocument/2006/relationships/image" Target="../media/image128.sv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svg"/><Relationship Id="rId7" Type="http://schemas.openxmlformats.org/officeDocument/2006/relationships/image" Target="../media/image97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40.png"/><Relationship Id="rId5" Type="http://schemas.openxmlformats.org/officeDocument/2006/relationships/image" Target="../media/image130.svg"/><Relationship Id="rId10" Type="http://schemas.openxmlformats.org/officeDocument/2006/relationships/image" Target="../media/image139.png"/><Relationship Id="rId4" Type="http://schemas.openxmlformats.org/officeDocument/2006/relationships/image" Target="../media/image129.png"/><Relationship Id="rId9" Type="http://schemas.openxmlformats.org/officeDocument/2006/relationships/image" Target="../media/image1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svg"/><Relationship Id="rId5" Type="http://schemas.openxmlformats.org/officeDocument/2006/relationships/image" Target="../media/image141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3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45.png"/><Relationship Id="rId4" Type="http://schemas.openxmlformats.org/officeDocument/2006/relationships/image" Target="../media/image3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3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svg"/><Relationship Id="rId2" Type="http://schemas.openxmlformats.org/officeDocument/2006/relationships/image" Target="../media/image1.png"/><Relationship Id="rId16" Type="http://schemas.openxmlformats.org/officeDocument/2006/relationships/image" Target="../media/image1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sv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svg"/><Relationship Id="rId4" Type="http://schemas.openxmlformats.org/officeDocument/2006/relationships/image" Target="../media/image153.svg"/><Relationship Id="rId9" Type="http://schemas.openxmlformats.org/officeDocument/2006/relationships/image" Target="../media/image158.png"/><Relationship Id="rId14" Type="http://schemas.openxmlformats.org/officeDocument/2006/relationships/image" Target="../media/image16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13" Type="http://schemas.openxmlformats.org/officeDocument/2006/relationships/image" Target="../media/image162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svg"/><Relationship Id="rId2" Type="http://schemas.openxmlformats.org/officeDocument/2006/relationships/image" Target="../media/image1.png"/><Relationship Id="rId16" Type="http://schemas.openxmlformats.org/officeDocument/2006/relationships/image" Target="../media/image1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sv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svg"/><Relationship Id="rId4" Type="http://schemas.openxmlformats.org/officeDocument/2006/relationships/image" Target="../media/image153.svg"/><Relationship Id="rId9" Type="http://schemas.openxmlformats.org/officeDocument/2006/relationships/image" Target="../media/image158.png"/><Relationship Id="rId14" Type="http://schemas.openxmlformats.org/officeDocument/2006/relationships/image" Target="../media/image16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9.svg"/><Relationship Id="rId5" Type="http://schemas.openxmlformats.org/officeDocument/2006/relationships/image" Target="../media/image168.png"/><Relationship Id="rId4" Type="http://schemas.openxmlformats.org/officeDocument/2006/relationships/image" Target="../media/image16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40.svg"/><Relationship Id="rId4" Type="http://schemas.openxmlformats.org/officeDocument/2006/relationships/image" Target="../media/image54.sv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" Type="http://schemas.openxmlformats.org/officeDocument/2006/relationships/image" Target="../media/image1.png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sv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220" y="1743180"/>
            <a:ext cx="76920" cy="7066185"/>
          </a:xfrm>
          <a:custGeom>
            <a:avLst/>
            <a:gdLst/>
            <a:ahLst/>
            <a:cxnLst/>
            <a:rect l="l" t="t" r="r" b="b"/>
            <a:pathLst>
              <a:path w="76920" h="7066185">
                <a:moveTo>
                  <a:pt x="0" y="0"/>
                </a:moveTo>
                <a:lnTo>
                  <a:pt x="76920" y="0"/>
                </a:lnTo>
                <a:lnTo>
                  <a:pt x="76920" y="7066185"/>
                </a:lnTo>
                <a:lnTo>
                  <a:pt x="0" y="7066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09200" y="4152960"/>
            <a:ext cx="14422320" cy="6188400"/>
          </a:xfrm>
          <a:custGeom>
            <a:avLst/>
            <a:gdLst/>
            <a:ahLst/>
            <a:cxnLst/>
            <a:rect l="l" t="t" r="r" b="b"/>
            <a:pathLst>
              <a:path w="14422320" h="6188400">
                <a:moveTo>
                  <a:pt x="0" y="0"/>
                </a:moveTo>
                <a:lnTo>
                  <a:pt x="14422320" y="0"/>
                </a:lnTo>
                <a:lnTo>
                  <a:pt x="14422320" y="6188400"/>
                </a:lnTo>
                <a:lnTo>
                  <a:pt x="0" y="6188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525600" y="-571680"/>
            <a:ext cx="3546000" cy="10987200"/>
          </a:xfrm>
          <a:custGeom>
            <a:avLst/>
            <a:gdLst/>
            <a:ahLst/>
            <a:cxnLst/>
            <a:rect l="l" t="t" r="r" b="b"/>
            <a:pathLst>
              <a:path w="3546000" h="10987200">
                <a:moveTo>
                  <a:pt x="0" y="0"/>
                </a:moveTo>
                <a:lnTo>
                  <a:pt x="3546000" y="0"/>
                </a:lnTo>
                <a:lnTo>
                  <a:pt x="3546000" y="10987200"/>
                </a:lnTo>
                <a:lnTo>
                  <a:pt x="0" y="109872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00080" y="1948920"/>
            <a:ext cx="6824880" cy="5217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8"/>
              </a:lnSpc>
            </a:pPr>
            <a:r>
              <a:rPr lang="en-US" sz="9600" b="1" spc="-2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Open Dota Mobile Client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51040" y="6922800"/>
            <a:ext cx="7693920" cy="854640"/>
            <a:chOff x="0" y="0"/>
            <a:chExt cx="10258560" cy="11395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258552" cy="1139571"/>
            </a:xfrm>
            <a:custGeom>
              <a:avLst/>
              <a:gdLst/>
              <a:ahLst/>
              <a:cxnLst/>
              <a:rect l="l" t="t" r="r" b="b"/>
              <a:pathLst>
                <a:path w="10258552" h="1139571">
                  <a:moveTo>
                    <a:pt x="0" y="0"/>
                  </a:moveTo>
                  <a:lnTo>
                    <a:pt x="10258552" y="0"/>
                  </a:lnTo>
                  <a:lnTo>
                    <a:pt x="10258552" y="1139571"/>
                  </a:lnTo>
                  <a:lnTo>
                    <a:pt x="0" y="113957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0258560" cy="11585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Group 8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10646505" y="6892425"/>
            <a:ext cx="450270" cy="1204110"/>
          </a:xfrm>
          <a:custGeom>
            <a:avLst/>
            <a:gdLst/>
            <a:ahLst/>
            <a:cxnLst/>
            <a:rect l="l" t="t" r="r" b="b"/>
            <a:pathLst>
              <a:path w="450270" h="1204110">
                <a:moveTo>
                  <a:pt x="0" y="0"/>
                </a:moveTo>
                <a:lnTo>
                  <a:pt x="450270" y="0"/>
                </a:lnTo>
                <a:lnTo>
                  <a:pt x="450270" y="1204110"/>
                </a:lnTo>
                <a:lnTo>
                  <a:pt x="0" y="1204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182803" y="1973703"/>
            <a:ext cx="476313" cy="706673"/>
          </a:xfrm>
          <a:custGeom>
            <a:avLst/>
            <a:gdLst/>
            <a:ahLst/>
            <a:cxnLst/>
            <a:rect l="l" t="t" r="r" b="b"/>
            <a:pathLst>
              <a:path w="476313" h="706673">
                <a:moveTo>
                  <a:pt x="0" y="0"/>
                </a:moveTo>
                <a:lnTo>
                  <a:pt x="476314" y="0"/>
                </a:lnTo>
                <a:lnTo>
                  <a:pt x="476314" y="706674"/>
                </a:lnTo>
                <a:lnTo>
                  <a:pt x="0" y="7066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 descr="Dota 2 - PCGamingWiki PCGW - bugs, fixes, crashes, mods, guides and ..."/>
          <p:cNvSpPr/>
          <p:nvPr/>
        </p:nvSpPr>
        <p:spPr>
          <a:xfrm>
            <a:off x="2280960" y="857520"/>
            <a:ext cx="5713920" cy="8561520"/>
          </a:xfrm>
          <a:custGeom>
            <a:avLst/>
            <a:gdLst/>
            <a:ahLst/>
            <a:cxnLst/>
            <a:rect l="l" t="t" r="r" b="b"/>
            <a:pathLst>
              <a:path w="5713920" h="8561520">
                <a:moveTo>
                  <a:pt x="0" y="0"/>
                </a:moveTo>
                <a:lnTo>
                  <a:pt x="5713920" y="0"/>
                </a:lnTo>
                <a:lnTo>
                  <a:pt x="5713920" y="8561520"/>
                </a:lnTo>
                <a:lnTo>
                  <a:pt x="0" y="85615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137050" t="6171" r="-137050" b="-6281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113200" y="2330640"/>
            <a:ext cx="4306320" cy="5605200"/>
            <a:chOff x="0" y="0"/>
            <a:chExt cx="5741760" cy="74736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41670" cy="7473569"/>
            </a:xfrm>
            <a:custGeom>
              <a:avLst/>
              <a:gdLst/>
              <a:ahLst/>
              <a:cxnLst/>
              <a:rect l="l" t="t" r="r" b="b"/>
              <a:pathLst>
                <a:path w="5741670" h="7473569">
                  <a:moveTo>
                    <a:pt x="0" y="493395"/>
                  </a:moveTo>
                  <a:cubicBezTo>
                    <a:pt x="0" y="220980"/>
                    <a:pt x="220980" y="0"/>
                    <a:pt x="493395" y="0"/>
                  </a:cubicBezTo>
                  <a:lnTo>
                    <a:pt x="5248275" y="0"/>
                  </a:lnTo>
                  <a:cubicBezTo>
                    <a:pt x="5520817" y="0"/>
                    <a:pt x="5741670" y="220980"/>
                    <a:pt x="5741670" y="493395"/>
                  </a:cubicBezTo>
                  <a:lnTo>
                    <a:pt x="5741670" y="6980174"/>
                  </a:lnTo>
                  <a:cubicBezTo>
                    <a:pt x="5741670" y="7252716"/>
                    <a:pt x="5520690" y="7473569"/>
                    <a:pt x="5248275" y="7473569"/>
                  </a:cubicBezTo>
                  <a:lnTo>
                    <a:pt x="493395" y="7473569"/>
                  </a:lnTo>
                  <a:cubicBezTo>
                    <a:pt x="220980" y="7473569"/>
                    <a:pt x="0" y="7252716"/>
                    <a:pt x="0" y="6980174"/>
                  </a:cubicBezTo>
                  <a:close/>
                </a:path>
              </a:pathLst>
            </a:custGeom>
            <a:blipFill>
              <a:blip r:embed="rId14"/>
              <a:stretch>
                <a:fillRect t="-7620" r="-1" b="-762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75382" y="5944731"/>
            <a:ext cx="12551717" cy="7846458"/>
          </a:xfrm>
          <a:custGeom>
            <a:avLst/>
            <a:gdLst/>
            <a:ahLst/>
            <a:cxnLst/>
            <a:rect l="l" t="t" r="r" b="b"/>
            <a:pathLst>
              <a:path w="12551717" h="7846458">
                <a:moveTo>
                  <a:pt x="0" y="0"/>
                </a:moveTo>
                <a:lnTo>
                  <a:pt x="12551716" y="0"/>
                </a:lnTo>
                <a:lnTo>
                  <a:pt x="12551716" y="7846458"/>
                </a:lnTo>
                <a:lnTo>
                  <a:pt x="0" y="784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125275" y="-1147216"/>
            <a:ext cx="6268870" cy="11530593"/>
          </a:xfrm>
          <a:custGeom>
            <a:avLst/>
            <a:gdLst/>
            <a:ahLst/>
            <a:cxnLst/>
            <a:rect l="l" t="t" r="r" b="b"/>
            <a:pathLst>
              <a:path w="6268870" h="11530593">
                <a:moveTo>
                  <a:pt x="0" y="0"/>
                </a:moveTo>
                <a:lnTo>
                  <a:pt x="6268870" y="0"/>
                </a:lnTo>
                <a:lnTo>
                  <a:pt x="6268870" y="11530592"/>
                </a:lnTo>
                <a:lnTo>
                  <a:pt x="0" y="115305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681823" y="-4831073"/>
            <a:ext cx="14548034" cy="8182545"/>
          </a:xfrm>
          <a:custGeom>
            <a:avLst/>
            <a:gdLst/>
            <a:ahLst/>
            <a:cxnLst/>
            <a:rect l="l" t="t" r="r" b="b"/>
            <a:pathLst>
              <a:path w="14548034" h="8182545">
                <a:moveTo>
                  <a:pt x="0" y="0"/>
                </a:moveTo>
                <a:lnTo>
                  <a:pt x="14548034" y="0"/>
                </a:lnTo>
                <a:lnTo>
                  <a:pt x="14548034" y="8182546"/>
                </a:lnTo>
                <a:lnTo>
                  <a:pt x="0" y="818254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09360" y="4086225"/>
            <a:ext cx="8159760" cy="294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 b="1" spc="-2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Activities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291200" y="1948935"/>
            <a:ext cx="2977920" cy="198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03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018640" y="7461360"/>
            <a:ext cx="8339760" cy="919440"/>
            <a:chOff x="0" y="0"/>
            <a:chExt cx="11119680" cy="12259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1119680" cy="1235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spc="-1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Roles and Duties overview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426320" y="1905120"/>
            <a:ext cx="5837040" cy="6474960"/>
          </a:xfrm>
          <a:custGeom>
            <a:avLst/>
            <a:gdLst/>
            <a:ahLst/>
            <a:cxnLst/>
            <a:rect l="l" t="t" r="r" b="b"/>
            <a:pathLst>
              <a:path w="5837040" h="6474960">
                <a:moveTo>
                  <a:pt x="0" y="0"/>
                </a:moveTo>
                <a:lnTo>
                  <a:pt x="5837040" y="0"/>
                </a:lnTo>
                <a:lnTo>
                  <a:pt x="5837040" y="6474960"/>
                </a:lnTo>
                <a:lnTo>
                  <a:pt x="0" y="64749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018265" y="3118185"/>
            <a:ext cx="1317870" cy="1341630"/>
          </a:xfrm>
          <a:custGeom>
            <a:avLst/>
            <a:gdLst/>
            <a:ahLst/>
            <a:cxnLst/>
            <a:rect l="l" t="t" r="r" b="b"/>
            <a:pathLst>
              <a:path w="1317870" h="1341630">
                <a:moveTo>
                  <a:pt x="0" y="0"/>
                </a:moveTo>
                <a:lnTo>
                  <a:pt x="1317870" y="0"/>
                </a:lnTo>
                <a:lnTo>
                  <a:pt x="1317870" y="1341630"/>
                </a:lnTo>
                <a:lnTo>
                  <a:pt x="0" y="13416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30372" y="-6835305"/>
            <a:ext cx="11029544" cy="14325090"/>
          </a:xfrm>
          <a:custGeom>
            <a:avLst/>
            <a:gdLst/>
            <a:ahLst/>
            <a:cxnLst/>
            <a:rect l="l" t="t" r="r" b="b"/>
            <a:pathLst>
              <a:path w="11029544" h="14325090">
                <a:moveTo>
                  <a:pt x="0" y="0"/>
                </a:moveTo>
                <a:lnTo>
                  <a:pt x="11029544" y="0"/>
                </a:lnTo>
                <a:lnTo>
                  <a:pt x="11029544" y="14325090"/>
                </a:lnTo>
                <a:lnTo>
                  <a:pt x="0" y="14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94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46080" y="-515520"/>
            <a:ext cx="4001760" cy="12399840"/>
          </a:xfrm>
          <a:custGeom>
            <a:avLst/>
            <a:gdLst/>
            <a:ahLst/>
            <a:cxnLst/>
            <a:rect l="l" t="t" r="r" b="b"/>
            <a:pathLst>
              <a:path w="4001760" h="12399840">
                <a:moveTo>
                  <a:pt x="0" y="0"/>
                </a:moveTo>
                <a:lnTo>
                  <a:pt x="4001760" y="0"/>
                </a:lnTo>
                <a:lnTo>
                  <a:pt x="4001760" y="12399840"/>
                </a:lnTo>
                <a:lnTo>
                  <a:pt x="0" y="123998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9800" y="7366050"/>
            <a:ext cx="14952960" cy="6753419"/>
          </a:xfrm>
          <a:custGeom>
            <a:avLst/>
            <a:gdLst/>
            <a:ahLst/>
            <a:cxnLst/>
            <a:rect l="l" t="t" r="r" b="b"/>
            <a:pathLst>
              <a:path w="14952960" h="6753419">
                <a:moveTo>
                  <a:pt x="0" y="0"/>
                </a:moveTo>
                <a:lnTo>
                  <a:pt x="14952960" y="0"/>
                </a:lnTo>
                <a:lnTo>
                  <a:pt x="14952960" y="6753420"/>
                </a:lnTo>
                <a:lnTo>
                  <a:pt x="0" y="6753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786496" y="1294230"/>
            <a:ext cx="40766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Menu</a:t>
            </a:r>
          </a:p>
        </p:txBody>
      </p:sp>
      <p:sp>
        <p:nvSpPr>
          <p:cNvPr id="8" name="Freeform 8"/>
          <p:cNvSpPr/>
          <p:nvPr/>
        </p:nvSpPr>
        <p:spPr>
          <a:xfrm>
            <a:off x="2698560" y="1313280"/>
            <a:ext cx="894240" cy="830880"/>
          </a:xfrm>
          <a:custGeom>
            <a:avLst/>
            <a:gdLst/>
            <a:ahLst/>
            <a:cxnLst/>
            <a:rect l="l" t="t" r="r" b="b"/>
            <a:pathLst>
              <a:path w="894240" h="830880">
                <a:moveTo>
                  <a:pt x="0" y="0"/>
                </a:moveTo>
                <a:lnTo>
                  <a:pt x="894240" y="0"/>
                </a:lnTo>
                <a:lnTo>
                  <a:pt x="894240" y="830880"/>
                </a:lnTo>
                <a:lnTo>
                  <a:pt x="0" y="8308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62924" y="1635480"/>
            <a:ext cx="665980" cy="574560"/>
          </a:xfrm>
          <a:custGeom>
            <a:avLst/>
            <a:gdLst/>
            <a:ahLst/>
            <a:cxnLst/>
            <a:rect l="l" t="t" r="r" b="b"/>
            <a:pathLst>
              <a:path w="665980" h="574560">
                <a:moveTo>
                  <a:pt x="0" y="0"/>
                </a:moveTo>
                <a:lnTo>
                  <a:pt x="665980" y="0"/>
                </a:lnTo>
                <a:lnTo>
                  <a:pt x="665980" y="574560"/>
                </a:lnTo>
                <a:lnTo>
                  <a:pt x="0" y="5745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63136" y="1533054"/>
            <a:ext cx="619272" cy="617586"/>
          </a:xfrm>
          <a:custGeom>
            <a:avLst/>
            <a:gdLst/>
            <a:ahLst/>
            <a:cxnLst/>
            <a:rect l="l" t="t" r="r" b="b"/>
            <a:pathLst>
              <a:path w="619272" h="617586">
                <a:moveTo>
                  <a:pt x="0" y="0"/>
                </a:moveTo>
                <a:lnTo>
                  <a:pt x="619272" y="0"/>
                </a:lnTo>
                <a:lnTo>
                  <a:pt x="619272" y="617586"/>
                </a:lnTo>
                <a:lnTo>
                  <a:pt x="0" y="61758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93940" y="2437920"/>
            <a:ext cx="3504613" cy="7181612"/>
          </a:xfrm>
          <a:custGeom>
            <a:avLst/>
            <a:gdLst/>
            <a:ahLst/>
            <a:cxnLst/>
            <a:rect l="l" t="t" r="r" b="b"/>
            <a:pathLst>
              <a:path w="3504613" h="7181612">
                <a:moveTo>
                  <a:pt x="0" y="0"/>
                </a:moveTo>
                <a:lnTo>
                  <a:pt x="3504612" y="0"/>
                </a:lnTo>
                <a:lnTo>
                  <a:pt x="3504612" y="7181612"/>
                </a:lnTo>
                <a:lnTo>
                  <a:pt x="0" y="718161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t="-1394" b="-4404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672102" y="2360480"/>
            <a:ext cx="3695434" cy="7201191"/>
          </a:xfrm>
          <a:custGeom>
            <a:avLst/>
            <a:gdLst/>
            <a:ahLst/>
            <a:cxnLst/>
            <a:rect l="l" t="t" r="r" b="b"/>
            <a:pathLst>
              <a:path w="3695434" h="7201191">
                <a:moveTo>
                  <a:pt x="0" y="0"/>
                </a:moveTo>
                <a:lnTo>
                  <a:pt x="3695435" y="0"/>
                </a:lnTo>
                <a:lnTo>
                  <a:pt x="3695435" y="7201191"/>
                </a:lnTo>
                <a:lnTo>
                  <a:pt x="0" y="72011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102" b="-715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698560" y="2557080"/>
            <a:ext cx="3140186" cy="6807992"/>
          </a:xfrm>
          <a:custGeom>
            <a:avLst/>
            <a:gdLst/>
            <a:ahLst/>
            <a:cxnLst/>
            <a:rect l="l" t="t" r="r" b="b"/>
            <a:pathLst>
              <a:path w="3140186" h="6807992">
                <a:moveTo>
                  <a:pt x="0" y="0"/>
                </a:moveTo>
                <a:lnTo>
                  <a:pt x="3140186" y="0"/>
                </a:lnTo>
                <a:lnTo>
                  <a:pt x="3140186" y="6807992"/>
                </a:lnTo>
                <a:lnTo>
                  <a:pt x="0" y="680799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757504" y="1505310"/>
            <a:ext cx="3776746" cy="73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712572" y="1472070"/>
            <a:ext cx="2067416" cy="485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Home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330372" y="-6835305"/>
            <a:ext cx="11029544" cy="14325090"/>
          </a:xfrm>
          <a:custGeom>
            <a:avLst/>
            <a:gdLst/>
            <a:ahLst/>
            <a:cxnLst/>
            <a:rect l="l" t="t" r="r" b="b"/>
            <a:pathLst>
              <a:path w="11029544" h="14325090">
                <a:moveTo>
                  <a:pt x="0" y="0"/>
                </a:moveTo>
                <a:lnTo>
                  <a:pt x="11029544" y="0"/>
                </a:lnTo>
                <a:lnTo>
                  <a:pt x="11029544" y="14325090"/>
                </a:lnTo>
                <a:lnTo>
                  <a:pt x="0" y="14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94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46080" y="-515520"/>
            <a:ext cx="4001760" cy="12399840"/>
          </a:xfrm>
          <a:custGeom>
            <a:avLst/>
            <a:gdLst/>
            <a:ahLst/>
            <a:cxnLst/>
            <a:rect l="l" t="t" r="r" b="b"/>
            <a:pathLst>
              <a:path w="4001760" h="12399840">
                <a:moveTo>
                  <a:pt x="0" y="0"/>
                </a:moveTo>
                <a:lnTo>
                  <a:pt x="4001760" y="0"/>
                </a:lnTo>
                <a:lnTo>
                  <a:pt x="4001760" y="12399840"/>
                </a:lnTo>
                <a:lnTo>
                  <a:pt x="0" y="123998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69800" y="7366050"/>
            <a:ext cx="14952960" cy="6753419"/>
          </a:xfrm>
          <a:custGeom>
            <a:avLst/>
            <a:gdLst/>
            <a:ahLst/>
            <a:cxnLst/>
            <a:rect l="l" t="t" r="r" b="b"/>
            <a:pathLst>
              <a:path w="14952960" h="6753419">
                <a:moveTo>
                  <a:pt x="0" y="0"/>
                </a:moveTo>
                <a:lnTo>
                  <a:pt x="14952960" y="0"/>
                </a:lnTo>
                <a:lnTo>
                  <a:pt x="14952960" y="6753420"/>
                </a:lnTo>
                <a:lnTo>
                  <a:pt x="0" y="67534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98560" y="1957680"/>
            <a:ext cx="894240" cy="830880"/>
          </a:xfrm>
          <a:custGeom>
            <a:avLst/>
            <a:gdLst/>
            <a:ahLst/>
            <a:cxnLst/>
            <a:rect l="l" t="t" r="r" b="b"/>
            <a:pathLst>
              <a:path w="894240" h="830880">
                <a:moveTo>
                  <a:pt x="0" y="0"/>
                </a:moveTo>
                <a:lnTo>
                  <a:pt x="894240" y="0"/>
                </a:lnTo>
                <a:lnTo>
                  <a:pt x="894240" y="830880"/>
                </a:lnTo>
                <a:lnTo>
                  <a:pt x="0" y="8308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76638" y="2214000"/>
            <a:ext cx="665980" cy="574560"/>
          </a:xfrm>
          <a:custGeom>
            <a:avLst/>
            <a:gdLst/>
            <a:ahLst/>
            <a:cxnLst/>
            <a:rect l="l" t="t" r="r" b="b"/>
            <a:pathLst>
              <a:path w="665980" h="574560">
                <a:moveTo>
                  <a:pt x="0" y="0"/>
                </a:moveTo>
                <a:lnTo>
                  <a:pt x="665980" y="0"/>
                </a:lnTo>
                <a:lnTo>
                  <a:pt x="665980" y="574560"/>
                </a:lnTo>
                <a:lnTo>
                  <a:pt x="0" y="5745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45680" y="3005426"/>
            <a:ext cx="3553492" cy="7102898"/>
          </a:xfrm>
          <a:custGeom>
            <a:avLst/>
            <a:gdLst/>
            <a:ahLst/>
            <a:cxnLst/>
            <a:rect l="l" t="t" r="r" b="b"/>
            <a:pathLst>
              <a:path w="3553492" h="7102898">
                <a:moveTo>
                  <a:pt x="0" y="0"/>
                </a:moveTo>
                <a:lnTo>
                  <a:pt x="3553492" y="0"/>
                </a:lnTo>
                <a:lnTo>
                  <a:pt x="3553492" y="7102899"/>
                </a:lnTo>
                <a:lnTo>
                  <a:pt x="0" y="71028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2390" b="-6072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402155" y="2879280"/>
            <a:ext cx="3786313" cy="7398567"/>
          </a:xfrm>
          <a:custGeom>
            <a:avLst/>
            <a:gdLst/>
            <a:ahLst/>
            <a:cxnLst/>
            <a:rect l="l" t="t" r="r" b="b"/>
            <a:pathLst>
              <a:path w="3786313" h="7398567">
                <a:moveTo>
                  <a:pt x="0" y="0"/>
                </a:moveTo>
                <a:lnTo>
                  <a:pt x="3786313" y="0"/>
                </a:lnTo>
                <a:lnTo>
                  <a:pt x="3786313" y="7398567"/>
                </a:lnTo>
                <a:lnTo>
                  <a:pt x="0" y="739856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3324" b="-7627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896640" y="2146410"/>
            <a:ext cx="4076640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Favourite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47418" y="2070210"/>
            <a:ext cx="3776746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Setting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9960" y="-22572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666816" y="-2613964"/>
            <a:ext cx="7379713" cy="14448969"/>
          </a:xfrm>
          <a:custGeom>
            <a:avLst/>
            <a:gdLst/>
            <a:ahLst/>
            <a:cxnLst/>
            <a:rect l="l" t="t" r="r" b="b"/>
            <a:pathLst>
              <a:path w="7379713" h="14448969">
                <a:moveTo>
                  <a:pt x="0" y="0"/>
                </a:moveTo>
                <a:lnTo>
                  <a:pt x="7379712" y="0"/>
                </a:lnTo>
                <a:lnTo>
                  <a:pt x="7379712" y="14448968"/>
                </a:lnTo>
                <a:lnTo>
                  <a:pt x="0" y="14448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47820" y="6870901"/>
            <a:ext cx="8578921" cy="6349077"/>
          </a:xfrm>
          <a:custGeom>
            <a:avLst/>
            <a:gdLst/>
            <a:ahLst/>
            <a:cxnLst/>
            <a:rect l="l" t="t" r="r" b="b"/>
            <a:pathLst>
              <a:path w="8578921" h="6349077">
                <a:moveTo>
                  <a:pt x="0" y="0"/>
                </a:moveTo>
                <a:lnTo>
                  <a:pt x="8578920" y="0"/>
                </a:lnTo>
                <a:lnTo>
                  <a:pt x="8578920" y="6349078"/>
                </a:lnTo>
                <a:lnTo>
                  <a:pt x="0" y="63490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82358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46407" y="-420617"/>
            <a:ext cx="9819106" cy="2671474"/>
          </a:xfrm>
          <a:custGeom>
            <a:avLst/>
            <a:gdLst/>
            <a:ahLst/>
            <a:cxnLst/>
            <a:rect l="l" t="t" r="r" b="b"/>
            <a:pathLst>
              <a:path w="9819106" h="2671474">
                <a:moveTo>
                  <a:pt x="0" y="0"/>
                </a:moveTo>
                <a:lnTo>
                  <a:pt x="9819106" y="0"/>
                </a:lnTo>
                <a:lnTo>
                  <a:pt x="9819106" y="2671474"/>
                </a:lnTo>
                <a:lnTo>
                  <a:pt x="0" y="26714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90080" y="194625"/>
            <a:ext cx="3507120" cy="74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 spc="-2">
                <a:solidFill>
                  <a:srgbClr val="FF6682"/>
                </a:solidFill>
                <a:latin typeface="Ubuntu"/>
                <a:ea typeface="Ubuntu"/>
                <a:cs typeface="Ubuntu"/>
                <a:sym typeface="Ubuntu"/>
              </a:rPr>
              <a:t>My profile</a:t>
            </a:r>
          </a:p>
        </p:txBody>
      </p:sp>
      <p:grpSp>
        <p:nvGrpSpPr>
          <p:cNvPr id="9" name="Group 9"/>
          <p:cNvGrpSpPr/>
          <p:nvPr/>
        </p:nvGrpSpPr>
        <p:grpSpPr>
          <a:xfrm rot="5400000">
            <a:off x="4497889" y="164715"/>
            <a:ext cx="4015770" cy="5490330"/>
            <a:chOff x="0" y="0"/>
            <a:chExt cx="5354360" cy="7320440"/>
          </a:xfrm>
        </p:grpSpPr>
        <p:sp>
          <p:nvSpPr>
            <p:cNvPr id="10" name="Freeform 10"/>
            <p:cNvSpPr/>
            <p:nvPr/>
          </p:nvSpPr>
          <p:spPr>
            <a:xfrm>
              <a:off x="12700" y="0"/>
              <a:ext cx="5328920" cy="7320407"/>
            </a:xfrm>
            <a:custGeom>
              <a:avLst/>
              <a:gdLst/>
              <a:ahLst/>
              <a:cxnLst/>
              <a:rect l="l" t="t" r="r" b="b"/>
              <a:pathLst>
                <a:path w="5328920" h="7320407">
                  <a:moveTo>
                    <a:pt x="0" y="0"/>
                  </a:moveTo>
                  <a:lnTo>
                    <a:pt x="2664460" y="0"/>
                  </a:lnTo>
                  <a:cubicBezTo>
                    <a:pt x="2671445" y="0"/>
                    <a:pt x="2677160" y="5715"/>
                    <a:pt x="2677160" y="12700"/>
                  </a:cubicBezTo>
                  <a:lnTo>
                    <a:pt x="2677160" y="7307707"/>
                  </a:lnTo>
                  <a:lnTo>
                    <a:pt x="2664460" y="7307707"/>
                  </a:lnTo>
                  <a:lnTo>
                    <a:pt x="2664460" y="7295007"/>
                  </a:lnTo>
                  <a:lnTo>
                    <a:pt x="5328920" y="7295007"/>
                  </a:lnTo>
                  <a:lnTo>
                    <a:pt x="5328920" y="7320407"/>
                  </a:lnTo>
                  <a:lnTo>
                    <a:pt x="2664460" y="7320407"/>
                  </a:lnTo>
                  <a:cubicBezTo>
                    <a:pt x="2657475" y="7320407"/>
                    <a:pt x="2651760" y="7314692"/>
                    <a:pt x="2651760" y="7307707"/>
                  </a:cubicBezTo>
                  <a:lnTo>
                    <a:pt x="2651760" y="12700"/>
                  </a:lnTo>
                  <a:lnTo>
                    <a:pt x="2664460" y="12700"/>
                  </a:lnTo>
                  <a:lnTo>
                    <a:pt x="2664460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FF6682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5400000">
            <a:off x="7244723" y="2886067"/>
            <a:ext cx="4015770" cy="47625"/>
            <a:chOff x="0" y="0"/>
            <a:chExt cx="5354360" cy="63500"/>
          </a:xfrm>
        </p:grpSpPr>
        <p:sp>
          <p:nvSpPr>
            <p:cNvPr id="12" name="Freeform 12"/>
            <p:cNvSpPr/>
            <p:nvPr/>
          </p:nvSpPr>
          <p:spPr>
            <a:xfrm>
              <a:off x="12700" y="0"/>
              <a:ext cx="5328920" cy="63558"/>
            </a:xfrm>
            <a:custGeom>
              <a:avLst/>
              <a:gdLst/>
              <a:ahLst/>
              <a:cxnLst/>
              <a:rect l="l" t="t" r="r" b="b"/>
              <a:pathLst>
                <a:path w="5328920" h="63558">
                  <a:moveTo>
                    <a:pt x="5328920" y="672"/>
                  </a:moveTo>
                  <a:lnTo>
                    <a:pt x="2664460" y="672"/>
                  </a:lnTo>
                  <a:lnTo>
                    <a:pt x="2664460" y="336"/>
                  </a:lnTo>
                  <a:lnTo>
                    <a:pt x="2677160" y="336"/>
                  </a:lnTo>
                  <a:lnTo>
                    <a:pt x="2677160" y="63165"/>
                  </a:lnTo>
                  <a:cubicBezTo>
                    <a:pt x="2677160" y="63350"/>
                    <a:pt x="2671445" y="63558"/>
                    <a:pt x="2664460" y="63558"/>
                  </a:cubicBezTo>
                  <a:lnTo>
                    <a:pt x="0" y="63558"/>
                  </a:lnTo>
                  <a:lnTo>
                    <a:pt x="0" y="62829"/>
                  </a:lnTo>
                  <a:lnTo>
                    <a:pt x="2664460" y="62829"/>
                  </a:lnTo>
                  <a:lnTo>
                    <a:pt x="2664460" y="63165"/>
                  </a:lnTo>
                  <a:lnTo>
                    <a:pt x="2651760" y="63165"/>
                  </a:lnTo>
                  <a:lnTo>
                    <a:pt x="2651760" y="336"/>
                  </a:lnTo>
                  <a:cubicBezTo>
                    <a:pt x="2651760" y="151"/>
                    <a:pt x="2657475" y="0"/>
                    <a:pt x="2664460" y="0"/>
                  </a:cubicBezTo>
                  <a:lnTo>
                    <a:pt x="5328920" y="0"/>
                  </a:lnTo>
                  <a:close/>
                </a:path>
              </a:pathLst>
            </a:custGeom>
            <a:solidFill>
              <a:srgbClr val="FF6682"/>
            </a:solidFill>
          </p:spPr>
        </p:sp>
      </p:grpSp>
      <p:grpSp>
        <p:nvGrpSpPr>
          <p:cNvPr id="13" name="Group 13"/>
          <p:cNvGrpSpPr/>
          <p:nvPr/>
        </p:nvGrpSpPr>
        <p:grpSpPr>
          <a:xfrm rot="-5400000">
            <a:off x="9870805" y="259985"/>
            <a:ext cx="4015770" cy="5299789"/>
            <a:chOff x="0" y="0"/>
            <a:chExt cx="5354360" cy="7066386"/>
          </a:xfrm>
        </p:grpSpPr>
        <p:sp>
          <p:nvSpPr>
            <p:cNvPr id="14" name="Freeform 14"/>
            <p:cNvSpPr/>
            <p:nvPr/>
          </p:nvSpPr>
          <p:spPr>
            <a:xfrm>
              <a:off x="12700" y="0"/>
              <a:ext cx="5328920" cy="7066378"/>
            </a:xfrm>
            <a:custGeom>
              <a:avLst/>
              <a:gdLst/>
              <a:ahLst/>
              <a:cxnLst/>
              <a:rect l="l" t="t" r="r" b="b"/>
              <a:pathLst>
                <a:path w="5328920" h="7066378">
                  <a:moveTo>
                    <a:pt x="5328920" y="24805"/>
                  </a:moveTo>
                  <a:lnTo>
                    <a:pt x="2664460" y="24805"/>
                  </a:lnTo>
                  <a:lnTo>
                    <a:pt x="2664460" y="12402"/>
                  </a:lnTo>
                  <a:lnTo>
                    <a:pt x="2677160" y="12402"/>
                  </a:lnTo>
                  <a:lnTo>
                    <a:pt x="2677160" y="7053976"/>
                  </a:lnTo>
                  <a:cubicBezTo>
                    <a:pt x="2677160" y="7060797"/>
                    <a:pt x="2671445" y="7066378"/>
                    <a:pt x="2664460" y="7066378"/>
                  </a:cubicBezTo>
                  <a:lnTo>
                    <a:pt x="0" y="7066378"/>
                  </a:lnTo>
                  <a:lnTo>
                    <a:pt x="0" y="7041573"/>
                  </a:lnTo>
                  <a:lnTo>
                    <a:pt x="2664460" y="7041573"/>
                  </a:lnTo>
                  <a:lnTo>
                    <a:pt x="2664460" y="7053976"/>
                  </a:lnTo>
                  <a:lnTo>
                    <a:pt x="2651760" y="7053976"/>
                  </a:lnTo>
                  <a:lnTo>
                    <a:pt x="2651760" y="12402"/>
                  </a:lnTo>
                  <a:cubicBezTo>
                    <a:pt x="2651760" y="5581"/>
                    <a:pt x="2657475" y="0"/>
                    <a:pt x="2664460" y="0"/>
                  </a:cubicBezTo>
                  <a:lnTo>
                    <a:pt x="5328920" y="0"/>
                  </a:lnTo>
                  <a:close/>
                </a:path>
              </a:pathLst>
            </a:custGeom>
            <a:solidFill>
              <a:srgbClr val="FF6682"/>
            </a:solidFill>
          </p:spPr>
        </p:sp>
      </p:grpSp>
      <p:sp>
        <p:nvSpPr>
          <p:cNvPr id="15" name="Freeform 15"/>
          <p:cNvSpPr/>
          <p:nvPr/>
        </p:nvSpPr>
        <p:spPr>
          <a:xfrm>
            <a:off x="6999840" y="279360"/>
            <a:ext cx="594720" cy="627120"/>
          </a:xfrm>
          <a:custGeom>
            <a:avLst/>
            <a:gdLst/>
            <a:ahLst/>
            <a:cxnLst/>
            <a:rect l="l" t="t" r="r" b="b"/>
            <a:pathLst>
              <a:path w="594720" h="627120">
                <a:moveTo>
                  <a:pt x="0" y="0"/>
                </a:moveTo>
                <a:lnTo>
                  <a:pt x="594720" y="0"/>
                </a:lnTo>
                <a:lnTo>
                  <a:pt x="594720" y="627120"/>
                </a:lnTo>
                <a:lnTo>
                  <a:pt x="0" y="6271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390080" y="2909880"/>
            <a:ext cx="3659190" cy="7185780"/>
          </a:xfrm>
          <a:custGeom>
            <a:avLst/>
            <a:gdLst/>
            <a:ahLst/>
            <a:cxnLst/>
            <a:rect l="l" t="t" r="r" b="b"/>
            <a:pathLst>
              <a:path w="3659190" h="7185780">
                <a:moveTo>
                  <a:pt x="0" y="0"/>
                </a:moveTo>
                <a:lnTo>
                  <a:pt x="3659190" y="0"/>
                </a:lnTo>
                <a:lnTo>
                  <a:pt x="3659190" y="7185780"/>
                </a:lnTo>
                <a:lnTo>
                  <a:pt x="0" y="718578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3032" b="-7369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2931084" y="3254796"/>
            <a:ext cx="3195000" cy="6790644"/>
          </a:xfrm>
          <a:custGeom>
            <a:avLst/>
            <a:gdLst/>
            <a:ahLst/>
            <a:cxnLst/>
            <a:rect l="l" t="t" r="r" b="b"/>
            <a:pathLst>
              <a:path w="3195000" h="6790644">
                <a:moveTo>
                  <a:pt x="0" y="0"/>
                </a:moveTo>
                <a:lnTo>
                  <a:pt x="3195000" y="0"/>
                </a:lnTo>
                <a:lnTo>
                  <a:pt x="3195000" y="6790644"/>
                </a:lnTo>
                <a:lnTo>
                  <a:pt x="0" y="67906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3298" t="-2685" b="-2685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618603" y="3384902"/>
            <a:ext cx="3296443" cy="6660538"/>
          </a:xfrm>
          <a:custGeom>
            <a:avLst/>
            <a:gdLst/>
            <a:ahLst/>
            <a:cxnLst/>
            <a:rect l="l" t="t" r="r" b="b"/>
            <a:pathLst>
              <a:path w="3296443" h="6660538">
                <a:moveTo>
                  <a:pt x="0" y="0"/>
                </a:moveTo>
                <a:lnTo>
                  <a:pt x="3296444" y="0"/>
                </a:lnTo>
                <a:lnTo>
                  <a:pt x="3296444" y="6660538"/>
                </a:lnTo>
                <a:lnTo>
                  <a:pt x="0" y="6660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4669" b="-2630"/>
            </a:stretch>
          </a:blipFill>
        </p:spPr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27891" y="-1260542"/>
            <a:ext cx="11529897" cy="6268683"/>
          </a:xfrm>
          <a:custGeom>
            <a:avLst/>
            <a:gdLst/>
            <a:ahLst/>
            <a:cxnLst/>
            <a:rect l="l" t="t" r="r" b="b"/>
            <a:pathLst>
              <a:path w="11529897" h="6268683">
                <a:moveTo>
                  <a:pt x="0" y="0"/>
                </a:moveTo>
                <a:lnTo>
                  <a:pt x="11529898" y="0"/>
                </a:lnTo>
                <a:lnTo>
                  <a:pt x="11529898" y="6268684"/>
                </a:lnTo>
                <a:lnTo>
                  <a:pt x="0" y="6268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001652" y="-1976025"/>
            <a:ext cx="11029544" cy="14325090"/>
          </a:xfrm>
          <a:custGeom>
            <a:avLst/>
            <a:gdLst/>
            <a:ahLst/>
            <a:cxnLst/>
            <a:rect l="l" t="t" r="r" b="b"/>
            <a:pathLst>
              <a:path w="11029544" h="14325090">
                <a:moveTo>
                  <a:pt x="0" y="0"/>
                </a:moveTo>
                <a:lnTo>
                  <a:pt x="11029544" y="0"/>
                </a:lnTo>
                <a:lnTo>
                  <a:pt x="11029544" y="14325090"/>
                </a:lnTo>
                <a:lnTo>
                  <a:pt x="0" y="14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52720" y="1217910"/>
            <a:ext cx="436392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Favourite</a:t>
            </a:r>
          </a:p>
        </p:txBody>
      </p:sp>
      <p:sp>
        <p:nvSpPr>
          <p:cNvPr id="7" name="Freeform 7"/>
          <p:cNvSpPr/>
          <p:nvPr/>
        </p:nvSpPr>
        <p:spPr>
          <a:xfrm>
            <a:off x="3183120" y="8694720"/>
            <a:ext cx="5156640" cy="2444400"/>
          </a:xfrm>
          <a:custGeom>
            <a:avLst/>
            <a:gdLst/>
            <a:ahLst/>
            <a:cxnLst/>
            <a:rect l="l" t="t" r="r" b="b"/>
            <a:pathLst>
              <a:path w="5156640" h="2444400">
                <a:moveTo>
                  <a:pt x="0" y="0"/>
                </a:moveTo>
                <a:lnTo>
                  <a:pt x="5156640" y="0"/>
                </a:lnTo>
                <a:lnTo>
                  <a:pt x="515664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89120" y="1146240"/>
            <a:ext cx="887760" cy="830160"/>
          </a:xfrm>
          <a:custGeom>
            <a:avLst/>
            <a:gdLst/>
            <a:ahLst/>
            <a:cxnLst/>
            <a:rect l="l" t="t" r="r" b="b"/>
            <a:pathLst>
              <a:path w="887760" h="830160">
                <a:moveTo>
                  <a:pt x="0" y="0"/>
                </a:moveTo>
                <a:lnTo>
                  <a:pt x="887760" y="0"/>
                </a:lnTo>
                <a:lnTo>
                  <a:pt x="887760" y="830160"/>
                </a:lnTo>
                <a:lnTo>
                  <a:pt x="0" y="8301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752560" y="2568960"/>
            <a:ext cx="3639600" cy="5951520"/>
            <a:chOff x="0" y="0"/>
            <a:chExt cx="4852800" cy="79353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52797" cy="7935341"/>
            </a:xfrm>
            <a:custGeom>
              <a:avLst/>
              <a:gdLst/>
              <a:ahLst/>
              <a:cxnLst/>
              <a:rect l="l" t="t" r="r" b="b"/>
              <a:pathLst>
                <a:path w="4852797" h="7935341">
                  <a:moveTo>
                    <a:pt x="0" y="417068"/>
                  </a:moveTo>
                  <a:cubicBezTo>
                    <a:pt x="0" y="186690"/>
                    <a:pt x="186690" y="0"/>
                    <a:pt x="417068" y="0"/>
                  </a:cubicBezTo>
                  <a:lnTo>
                    <a:pt x="4435729" y="0"/>
                  </a:lnTo>
                  <a:cubicBezTo>
                    <a:pt x="4666107" y="0"/>
                    <a:pt x="4852797" y="186690"/>
                    <a:pt x="4852797" y="417068"/>
                  </a:cubicBezTo>
                  <a:lnTo>
                    <a:pt x="4852797" y="7518273"/>
                  </a:lnTo>
                  <a:cubicBezTo>
                    <a:pt x="4852797" y="7748651"/>
                    <a:pt x="4666107" y="7935341"/>
                    <a:pt x="4435729" y="7935341"/>
                  </a:cubicBezTo>
                  <a:lnTo>
                    <a:pt x="417068" y="7935341"/>
                  </a:lnTo>
                  <a:cubicBezTo>
                    <a:pt x="186690" y="7935341"/>
                    <a:pt x="0" y="7748651"/>
                    <a:pt x="0" y="7518273"/>
                  </a:cubicBezTo>
                  <a:close/>
                </a:path>
              </a:pathLst>
            </a:custGeom>
            <a:blipFill>
              <a:blip r:embed="rId13"/>
              <a:stretch>
                <a:fillRect t="-961" b="-96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1247120" y="1067040"/>
            <a:ext cx="912960" cy="912960"/>
          </a:xfrm>
          <a:custGeom>
            <a:avLst/>
            <a:gdLst/>
            <a:ahLst/>
            <a:cxnLst/>
            <a:rect l="l" t="t" r="r" b="b"/>
            <a:pathLst>
              <a:path w="912960" h="912960">
                <a:moveTo>
                  <a:pt x="0" y="0"/>
                </a:moveTo>
                <a:lnTo>
                  <a:pt x="912960" y="0"/>
                </a:lnTo>
                <a:lnTo>
                  <a:pt x="912960" y="912960"/>
                </a:lnTo>
                <a:lnTo>
                  <a:pt x="0" y="9129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864960" y="1223670"/>
            <a:ext cx="38966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Setting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549520" y="2564640"/>
            <a:ext cx="3952080" cy="6436800"/>
            <a:chOff x="0" y="0"/>
            <a:chExt cx="5269440" cy="8582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269484" cy="8582406"/>
            </a:xfrm>
            <a:custGeom>
              <a:avLst/>
              <a:gdLst/>
              <a:ahLst/>
              <a:cxnLst/>
              <a:rect l="l" t="t" r="r" b="b"/>
              <a:pathLst>
                <a:path w="5269484" h="8582406">
                  <a:moveTo>
                    <a:pt x="0" y="452882"/>
                  </a:moveTo>
                  <a:cubicBezTo>
                    <a:pt x="0" y="202692"/>
                    <a:pt x="202692" y="0"/>
                    <a:pt x="452882" y="0"/>
                  </a:cubicBezTo>
                  <a:lnTo>
                    <a:pt x="4816602" y="0"/>
                  </a:lnTo>
                  <a:cubicBezTo>
                    <a:pt x="5066665" y="0"/>
                    <a:pt x="5269484" y="202692"/>
                    <a:pt x="5269484" y="452882"/>
                  </a:cubicBezTo>
                  <a:lnTo>
                    <a:pt x="5269484" y="8129524"/>
                  </a:lnTo>
                  <a:cubicBezTo>
                    <a:pt x="5269484" y="8379587"/>
                    <a:pt x="5066792" y="8582406"/>
                    <a:pt x="4816602" y="8582406"/>
                  </a:cubicBezTo>
                  <a:lnTo>
                    <a:pt x="452882" y="8582406"/>
                  </a:lnTo>
                  <a:cubicBezTo>
                    <a:pt x="202692" y="8582406"/>
                    <a:pt x="0" y="8379587"/>
                    <a:pt x="0" y="8129524"/>
                  </a:cubicBezTo>
                  <a:close/>
                </a:path>
              </a:pathLst>
            </a:custGeom>
            <a:blipFill>
              <a:blip r:embed="rId16"/>
              <a:stretch>
                <a:fillRect t="-1165" b="-116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-67920" y="3864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26320" y="1905120"/>
            <a:ext cx="5837040" cy="6474960"/>
          </a:xfrm>
          <a:custGeom>
            <a:avLst/>
            <a:gdLst/>
            <a:ahLst/>
            <a:cxnLst/>
            <a:rect l="l" t="t" r="r" b="b"/>
            <a:pathLst>
              <a:path w="5837040" h="6474960">
                <a:moveTo>
                  <a:pt x="0" y="0"/>
                </a:moveTo>
                <a:lnTo>
                  <a:pt x="5837040" y="0"/>
                </a:lnTo>
                <a:lnTo>
                  <a:pt x="5837040" y="6474960"/>
                </a:lnTo>
                <a:lnTo>
                  <a:pt x="0" y="647496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2523680" y="1826175"/>
            <a:ext cx="2977920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35006" y="4161525"/>
            <a:ext cx="1145394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7"/>
              </a:lnSpc>
              <a:spcBef>
                <a:spcPct val="0"/>
              </a:spcBef>
            </a:pPr>
            <a:r>
              <a:rPr lang="en-US" sz="7789" spc="-3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Networking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3319" y="6259750"/>
            <a:ext cx="9075628" cy="65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6"/>
              </a:lnSpc>
              <a:spcBef>
                <a:spcPct val="0"/>
              </a:spcBef>
            </a:pPr>
            <a:r>
              <a:rPr lang="en-US" sz="4196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API Access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27891" y="-1260542"/>
            <a:ext cx="11529897" cy="6268683"/>
          </a:xfrm>
          <a:custGeom>
            <a:avLst/>
            <a:gdLst/>
            <a:ahLst/>
            <a:cxnLst/>
            <a:rect l="l" t="t" r="r" b="b"/>
            <a:pathLst>
              <a:path w="11529897" h="6268683">
                <a:moveTo>
                  <a:pt x="0" y="0"/>
                </a:moveTo>
                <a:lnTo>
                  <a:pt x="11529898" y="0"/>
                </a:lnTo>
                <a:lnTo>
                  <a:pt x="11529898" y="6268684"/>
                </a:lnTo>
                <a:lnTo>
                  <a:pt x="0" y="62686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7796744" y="-1790700"/>
            <a:ext cx="11029544" cy="14325090"/>
          </a:xfrm>
          <a:custGeom>
            <a:avLst/>
            <a:gdLst/>
            <a:ahLst/>
            <a:cxnLst/>
            <a:rect l="l" t="t" r="r" b="b"/>
            <a:pathLst>
              <a:path w="11029544" h="14325090">
                <a:moveTo>
                  <a:pt x="0" y="0"/>
                </a:moveTo>
                <a:lnTo>
                  <a:pt x="11029544" y="0"/>
                </a:lnTo>
                <a:lnTo>
                  <a:pt x="11029544" y="14325090"/>
                </a:lnTo>
                <a:lnTo>
                  <a:pt x="0" y="14325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83120" y="8694720"/>
            <a:ext cx="5156640" cy="2444400"/>
          </a:xfrm>
          <a:custGeom>
            <a:avLst/>
            <a:gdLst/>
            <a:ahLst/>
            <a:cxnLst/>
            <a:rect l="l" t="t" r="r" b="b"/>
            <a:pathLst>
              <a:path w="5156640" h="2444400">
                <a:moveTo>
                  <a:pt x="0" y="0"/>
                </a:moveTo>
                <a:lnTo>
                  <a:pt x="5156640" y="0"/>
                </a:lnTo>
                <a:lnTo>
                  <a:pt x="515664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027892" y="901264"/>
            <a:ext cx="9753156" cy="147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1" dirty="0">
                <a:solidFill>
                  <a:srgbClr val="FFFFFF"/>
                </a:solidFill>
                <a:latin typeface="Ubuntu" panose="020B0504030602030204" pitchFamily="34" charset="0"/>
                <a:ea typeface="Canva Sans Bold"/>
                <a:cs typeface="Canva Sans Bold"/>
                <a:sym typeface="Canva Sans Bold"/>
              </a:rPr>
              <a:t>API </a:t>
            </a:r>
            <a:r>
              <a:rPr lang="en-US" sz="9200" b="1" dirty="0" err="1">
                <a:solidFill>
                  <a:srgbClr val="FFFFFF"/>
                </a:solidFill>
                <a:latin typeface="Ubuntu" panose="020B0504030602030204" pitchFamily="34" charset="0"/>
                <a:ea typeface="Canva Sans Bold"/>
                <a:cs typeface="Canva Sans Bold"/>
                <a:sym typeface="Canva Sans Bold"/>
              </a:rPr>
              <a:t>Acess</a:t>
            </a:r>
            <a:endParaRPr lang="en-US" sz="9200" b="1" dirty="0">
              <a:solidFill>
                <a:srgbClr val="FFFFFF"/>
              </a:solidFill>
              <a:latin typeface="Ubuntu" panose="020B0504030602030204" pitchFamily="34" charset="0"/>
              <a:ea typeface="Canva Sans Bold"/>
              <a:cs typeface="Canva Sans Bold"/>
              <a:sym typeface="Canva Sans Bold"/>
            </a:endParaRPr>
          </a:p>
        </p:txBody>
      </p:sp>
      <p:pic>
        <p:nvPicPr>
          <p:cNvPr id="1026" name="Picture 2" descr="Server - Free computer icons">
            <a:extLst>
              <a:ext uri="{FF2B5EF4-FFF2-40B4-BE49-F238E27FC236}">
                <a16:creationId xmlns:a16="http://schemas.microsoft.com/office/drawing/2014/main" id="{CBE37B28-3762-D49F-A382-E8A97B89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30" y="1060976"/>
            <a:ext cx="1247121" cy="124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2B9EF0C-9B48-A36C-5ADF-127036CA5AD5}"/>
              </a:ext>
            </a:extLst>
          </p:cNvPr>
          <p:cNvSpPr txBox="1"/>
          <p:nvPr/>
        </p:nvSpPr>
        <p:spPr>
          <a:xfrm>
            <a:off x="1578530" y="2668541"/>
            <a:ext cx="962287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- Connect to </a:t>
            </a:r>
            <a:r>
              <a:rPr lang="en-US" sz="2800" b="0" i="0" dirty="0" err="1">
                <a:solidFill>
                  <a:srgbClr val="00B0F0"/>
                </a:solidFill>
                <a:effectLst/>
                <a:latin typeface="Ubuntu" panose="020B0504030602030204" pitchFamily="34" charset="0"/>
              </a:rPr>
              <a:t>dotaconstants</a:t>
            </a:r>
            <a:r>
              <a:rPr lang="en-US" sz="2800" b="0" i="0" dirty="0">
                <a:solidFill>
                  <a:srgbClr val="00B0F0"/>
                </a:solidFill>
                <a:effectLst/>
                <a:latin typeface="Ubuntu" panose="020B0504030602030204" pitchFamily="34" charset="0"/>
              </a:rPr>
              <a:t> repository </a:t>
            </a:r>
          </a:p>
          <a:p>
            <a:endParaRPr lang="en-US" sz="2800" dirty="0">
              <a:solidFill>
                <a:srgbClr val="FFFFFF"/>
              </a:solidFill>
              <a:latin typeface="Ubuntu" panose="020B0504030602030204" pitchFamily="34" charset="0"/>
            </a:endParaRPr>
          </a:p>
          <a:p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- To find data that can be used to convert hero an ability IDs and other information provided by the API </a:t>
            </a:r>
          </a:p>
          <a:p>
            <a:endParaRPr lang="en-US" sz="2800" b="0" i="0" dirty="0">
              <a:solidFill>
                <a:srgbClr val="FFFFFF"/>
              </a:solidFill>
              <a:effectLst/>
              <a:latin typeface="Ubuntu" panose="020B0504030602030204" pitchFamily="34" charset="0"/>
            </a:endParaRPr>
          </a:p>
          <a:p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- Async </a:t>
            </a:r>
            <a:r>
              <a:rPr lang="en-US" sz="2800" b="0" i="0" dirty="0" err="1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acess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 </a:t>
            </a:r>
          </a:p>
          <a:p>
            <a:endParaRPr lang="en-US" sz="2800" dirty="0">
              <a:solidFill>
                <a:srgbClr val="FFFFFF"/>
              </a:solidFill>
              <a:latin typeface="Ubuntu" panose="020B0504030602030204" pitchFamily="34" charset="0"/>
            </a:endParaRPr>
          </a:p>
          <a:p>
            <a:r>
              <a:rPr lang="en-US" sz="2800" b="0" i="0" dirty="0">
                <a:solidFill>
                  <a:srgbClr val="FFFFFF"/>
                </a:solidFill>
                <a:effectLst/>
                <a:latin typeface="Ubuntu" panose="020B0504030602030204" pitchFamily="34" charset="0"/>
              </a:rPr>
              <a:t>- REST API</a:t>
            </a:r>
            <a:endParaRPr lang="vi-VN" sz="2800" dirty="0"/>
          </a:p>
        </p:txBody>
      </p:sp>
      <p:pic>
        <p:nvPicPr>
          <p:cNvPr id="1030" name="Picture 6" descr="Designing RESTful APIs for Mobile Applications: Considerations and Best  Practices - Xapi | Blogs">
            <a:extLst>
              <a:ext uri="{FF2B5EF4-FFF2-40B4-BE49-F238E27FC236}">
                <a16:creationId xmlns:a16="http://schemas.microsoft.com/office/drawing/2014/main" id="{57924A09-BFDC-B344-60AA-EA8E0BD99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962" y="3373860"/>
            <a:ext cx="5843265" cy="380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09360" y="4086225"/>
            <a:ext cx="8159760" cy="294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999"/>
              </a:lnSpc>
            </a:pPr>
            <a:r>
              <a:rPr lang="en-US" sz="9999" b="1" spc="-2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Optimization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28720" y="1930057"/>
            <a:ext cx="2977920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05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018640" y="7461360"/>
            <a:ext cx="8339760" cy="919440"/>
            <a:chOff x="0" y="0"/>
            <a:chExt cx="11119680" cy="12259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Overall Status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905120" y="1701360"/>
            <a:ext cx="3270240" cy="6883200"/>
          </a:xfrm>
          <a:custGeom>
            <a:avLst/>
            <a:gdLst/>
            <a:ahLst/>
            <a:cxnLst/>
            <a:rect l="l" t="t" r="r" b="b"/>
            <a:pathLst>
              <a:path w="3270240" h="6883200">
                <a:moveTo>
                  <a:pt x="0" y="0"/>
                </a:moveTo>
                <a:lnTo>
                  <a:pt x="3270240" y="0"/>
                </a:lnTo>
                <a:lnTo>
                  <a:pt x="3270240" y="6883200"/>
                </a:lnTo>
                <a:lnTo>
                  <a:pt x="0" y="6883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88000" y="828288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overdraw status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25440" y="720000"/>
            <a:ext cx="4173840" cy="6869520"/>
            <a:chOff x="0" y="0"/>
            <a:chExt cx="5565120" cy="91593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65140" cy="9159367"/>
            </a:xfrm>
            <a:custGeom>
              <a:avLst/>
              <a:gdLst/>
              <a:ahLst/>
              <a:cxnLst/>
              <a:rect l="l" t="t" r="r" b="b"/>
              <a:pathLst>
                <a:path w="5565140" h="9159367">
                  <a:moveTo>
                    <a:pt x="0" y="478282"/>
                  </a:moveTo>
                  <a:cubicBezTo>
                    <a:pt x="0" y="214122"/>
                    <a:pt x="214122" y="0"/>
                    <a:pt x="478282" y="0"/>
                  </a:cubicBezTo>
                  <a:lnTo>
                    <a:pt x="5086858" y="0"/>
                  </a:lnTo>
                  <a:cubicBezTo>
                    <a:pt x="5351018" y="0"/>
                    <a:pt x="5565140" y="214122"/>
                    <a:pt x="5565140" y="478282"/>
                  </a:cubicBezTo>
                  <a:lnTo>
                    <a:pt x="5565140" y="8681085"/>
                  </a:lnTo>
                  <a:cubicBezTo>
                    <a:pt x="5565140" y="8945245"/>
                    <a:pt x="5351018" y="9159367"/>
                    <a:pt x="5086858" y="9159367"/>
                  </a:cubicBezTo>
                  <a:lnTo>
                    <a:pt x="478282" y="9159367"/>
                  </a:lnTo>
                  <a:cubicBezTo>
                    <a:pt x="214122" y="9159367"/>
                    <a:pt x="0" y="8945245"/>
                    <a:pt x="0" y="8681085"/>
                  </a:cubicBezTo>
                  <a:close/>
                </a:path>
              </a:pathLst>
            </a:custGeom>
            <a:blipFill>
              <a:blip r:embed="rId5"/>
              <a:stretch>
                <a:fillRect t="-632" b="-632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24600">
            <a:off x="3934080" y="735120"/>
            <a:ext cx="4319280" cy="6839280"/>
          </a:xfrm>
          <a:custGeom>
            <a:avLst/>
            <a:gdLst/>
            <a:ahLst/>
            <a:cxnLst/>
            <a:rect l="l" t="t" r="r" b="b"/>
            <a:pathLst>
              <a:path w="4319280" h="6839280">
                <a:moveTo>
                  <a:pt x="0" y="0"/>
                </a:moveTo>
                <a:lnTo>
                  <a:pt x="4319280" y="0"/>
                </a:lnTo>
                <a:lnTo>
                  <a:pt x="4319280" y="6839280"/>
                </a:lnTo>
                <a:lnTo>
                  <a:pt x="0" y="68392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628" b="-2628"/>
            </a:stretch>
          </a:blipFill>
        </p:spPr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88000" y="828288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overdraw status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0994508" y="166954"/>
            <a:ext cx="4266504" cy="7441824"/>
          </a:xfrm>
          <a:custGeom>
            <a:avLst/>
            <a:gdLst/>
            <a:ahLst/>
            <a:cxnLst/>
            <a:rect l="l" t="t" r="r" b="b"/>
            <a:pathLst>
              <a:path w="4266504" h="7441824">
                <a:moveTo>
                  <a:pt x="0" y="0"/>
                </a:moveTo>
                <a:lnTo>
                  <a:pt x="4266504" y="0"/>
                </a:lnTo>
                <a:lnTo>
                  <a:pt x="4266504" y="7441824"/>
                </a:lnTo>
                <a:lnTo>
                  <a:pt x="0" y="744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853" b="-2046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929545" y="323081"/>
            <a:ext cx="3660740" cy="7285697"/>
          </a:xfrm>
          <a:custGeom>
            <a:avLst/>
            <a:gdLst/>
            <a:ahLst/>
            <a:cxnLst/>
            <a:rect l="l" t="t" r="r" b="b"/>
            <a:pathLst>
              <a:path w="3660740" h="7285697">
                <a:moveTo>
                  <a:pt x="0" y="0"/>
                </a:moveTo>
                <a:lnTo>
                  <a:pt x="3660739" y="0"/>
                </a:lnTo>
                <a:lnTo>
                  <a:pt x="3660739" y="7285697"/>
                </a:lnTo>
                <a:lnTo>
                  <a:pt x="0" y="7285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02" b="-6730"/>
            </a:stretch>
          </a:blipFill>
        </p:spPr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88000" y="828288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overdraw status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384088" y="803943"/>
            <a:ext cx="3583404" cy="7030674"/>
          </a:xfrm>
          <a:custGeom>
            <a:avLst/>
            <a:gdLst/>
            <a:ahLst/>
            <a:cxnLst/>
            <a:rect l="l" t="t" r="r" b="b"/>
            <a:pathLst>
              <a:path w="3583404" h="7030674">
                <a:moveTo>
                  <a:pt x="0" y="0"/>
                </a:moveTo>
                <a:lnTo>
                  <a:pt x="3583404" y="0"/>
                </a:lnTo>
                <a:lnTo>
                  <a:pt x="3583404" y="7030674"/>
                </a:lnTo>
                <a:lnTo>
                  <a:pt x="0" y="70306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62" b="-823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701042" y="803943"/>
            <a:ext cx="3584859" cy="7030674"/>
          </a:xfrm>
          <a:custGeom>
            <a:avLst/>
            <a:gdLst/>
            <a:ahLst/>
            <a:cxnLst/>
            <a:rect l="l" t="t" r="r" b="b"/>
            <a:pathLst>
              <a:path w="3584859" h="7030674">
                <a:moveTo>
                  <a:pt x="0" y="0"/>
                </a:moveTo>
                <a:lnTo>
                  <a:pt x="3584858" y="0"/>
                </a:lnTo>
                <a:lnTo>
                  <a:pt x="3584858" y="7030674"/>
                </a:lnTo>
                <a:lnTo>
                  <a:pt x="0" y="70306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739" b="-7711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15304" y="803943"/>
            <a:ext cx="4119719" cy="7030674"/>
          </a:xfrm>
          <a:custGeom>
            <a:avLst/>
            <a:gdLst/>
            <a:ahLst/>
            <a:cxnLst/>
            <a:rect l="l" t="t" r="r" b="b"/>
            <a:pathLst>
              <a:path w="4119719" h="7030674">
                <a:moveTo>
                  <a:pt x="0" y="0"/>
                </a:moveTo>
                <a:lnTo>
                  <a:pt x="4119719" y="0"/>
                </a:lnTo>
                <a:lnTo>
                  <a:pt x="4119719" y="7030674"/>
                </a:lnTo>
                <a:lnTo>
                  <a:pt x="0" y="7030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5071" b="-21623"/>
            </a:stretch>
          </a:blip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35285" y="-841936"/>
            <a:ext cx="6268870" cy="11530593"/>
          </a:xfrm>
          <a:custGeom>
            <a:avLst/>
            <a:gdLst/>
            <a:ahLst/>
            <a:cxnLst/>
            <a:rect l="l" t="t" r="r" b="b"/>
            <a:pathLst>
              <a:path w="6268870" h="11530593">
                <a:moveTo>
                  <a:pt x="0" y="0"/>
                </a:moveTo>
                <a:lnTo>
                  <a:pt x="6268870" y="0"/>
                </a:lnTo>
                <a:lnTo>
                  <a:pt x="6268870" y="11530592"/>
                </a:lnTo>
                <a:lnTo>
                  <a:pt x="0" y="115305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23580" y="1850955"/>
            <a:ext cx="76920" cy="6958410"/>
          </a:xfrm>
          <a:custGeom>
            <a:avLst/>
            <a:gdLst/>
            <a:ahLst/>
            <a:cxnLst/>
            <a:rect l="l" t="t" r="r" b="b"/>
            <a:pathLst>
              <a:path w="76920" h="6958410">
                <a:moveTo>
                  <a:pt x="0" y="0"/>
                </a:moveTo>
                <a:lnTo>
                  <a:pt x="76920" y="0"/>
                </a:lnTo>
                <a:lnTo>
                  <a:pt x="76920" y="6958410"/>
                </a:lnTo>
                <a:lnTo>
                  <a:pt x="0" y="6958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71709" y="4403072"/>
            <a:ext cx="15532058" cy="9710816"/>
          </a:xfrm>
          <a:custGeom>
            <a:avLst/>
            <a:gdLst/>
            <a:ahLst/>
            <a:cxnLst/>
            <a:rect l="l" t="t" r="r" b="b"/>
            <a:pathLst>
              <a:path w="15532058" h="9710816">
                <a:moveTo>
                  <a:pt x="0" y="0"/>
                </a:moveTo>
                <a:lnTo>
                  <a:pt x="15532058" y="0"/>
                </a:lnTo>
                <a:lnTo>
                  <a:pt x="15532058" y="9710816"/>
                </a:lnTo>
                <a:lnTo>
                  <a:pt x="0" y="97108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5120" y="-2825280"/>
            <a:ext cx="13781520" cy="4778640"/>
          </a:xfrm>
          <a:custGeom>
            <a:avLst/>
            <a:gdLst/>
            <a:ahLst/>
            <a:cxnLst/>
            <a:rect l="l" t="t" r="r" b="b"/>
            <a:pathLst>
              <a:path w="13781520" h="4778640">
                <a:moveTo>
                  <a:pt x="0" y="0"/>
                </a:moveTo>
                <a:lnTo>
                  <a:pt x="13781520" y="0"/>
                </a:lnTo>
                <a:lnTo>
                  <a:pt x="13781520" y="4778640"/>
                </a:lnTo>
                <a:lnTo>
                  <a:pt x="0" y="47786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26320" y="2331360"/>
            <a:ext cx="3559680" cy="5623920"/>
          </a:xfrm>
          <a:custGeom>
            <a:avLst/>
            <a:gdLst/>
            <a:ahLst/>
            <a:cxnLst/>
            <a:rect l="l" t="t" r="r" b="b"/>
            <a:pathLst>
              <a:path w="3559680" h="5623920">
                <a:moveTo>
                  <a:pt x="0" y="0"/>
                </a:moveTo>
                <a:lnTo>
                  <a:pt x="3559680" y="0"/>
                </a:lnTo>
                <a:lnTo>
                  <a:pt x="3559680" y="5623920"/>
                </a:lnTo>
                <a:lnTo>
                  <a:pt x="0" y="56239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377040" y="1275180"/>
            <a:ext cx="9094320" cy="303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Members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067240" y="4002840"/>
            <a:ext cx="4858560" cy="3972960"/>
            <a:chOff x="0" y="0"/>
            <a:chExt cx="6478080" cy="5297280"/>
          </a:xfrm>
        </p:grpSpPr>
        <p:sp>
          <p:nvSpPr>
            <p:cNvPr id="10" name="Freeform 10"/>
            <p:cNvSpPr/>
            <p:nvPr/>
          </p:nvSpPr>
          <p:spPr>
            <a:xfrm>
              <a:off x="34036" y="34036"/>
              <a:ext cx="6409944" cy="5229225"/>
            </a:xfrm>
            <a:custGeom>
              <a:avLst/>
              <a:gdLst/>
              <a:ahLst/>
              <a:cxnLst/>
              <a:rect l="l" t="t" r="r" b="b"/>
              <a:pathLst>
                <a:path w="6409944" h="5229225">
                  <a:moveTo>
                    <a:pt x="0" y="0"/>
                  </a:moveTo>
                  <a:lnTo>
                    <a:pt x="6409944" y="0"/>
                  </a:lnTo>
                  <a:lnTo>
                    <a:pt x="6409944" y="5229225"/>
                  </a:lnTo>
                  <a:lnTo>
                    <a:pt x="0" y="5229225"/>
                  </a:lnTo>
                  <a:close/>
                </a:path>
              </a:pathLst>
            </a:custGeom>
            <a:solidFill>
              <a:srgbClr val="27105B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478016" cy="5297297"/>
            </a:xfrm>
            <a:custGeom>
              <a:avLst/>
              <a:gdLst/>
              <a:ahLst/>
              <a:cxnLst/>
              <a:rect l="l" t="t" r="r" b="b"/>
              <a:pathLst>
                <a:path w="6478016" h="5297297">
                  <a:moveTo>
                    <a:pt x="34036" y="0"/>
                  </a:moveTo>
                  <a:lnTo>
                    <a:pt x="6443980" y="0"/>
                  </a:lnTo>
                  <a:cubicBezTo>
                    <a:pt x="6462776" y="0"/>
                    <a:pt x="6478016" y="15240"/>
                    <a:pt x="6478016" y="34036"/>
                  </a:cubicBezTo>
                  <a:lnTo>
                    <a:pt x="6478016" y="5263261"/>
                  </a:lnTo>
                  <a:cubicBezTo>
                    <a:pt x="6478016" y="5282057"/>
                    <a:pt x="6462776" y="5297297"/>
                    <a:pt x="6443980" y="5297297"/>
                  </a:cubicBezTo>
                  <a:lnTo>
                    <a:pt x="34036" y="5297297"/>
                  </a:lnTo>
                  <a:cubicBezTo>
                    <a:pt x="15240" y="5297297"/>
                    <a:pt x="0" y="5282057"/>
                    <a:pt x="0" y="5263261"/>
                  </a:cubicBezTo>
                  <a:lnTo>
                    <a:pt x="0" y="34036"/>
                  </a:lnTo>
                  <a:cubicBezTo>
                    <a:pt x="0" y="15240"/>
                    <a:pt x="15240" y="0"/>
                    <a:pt x="34036" y="0"/>
                  </a:cubicBezTo>
                  <a:moveTo>
                    <a:pt x="34036" y="68199"/>
                  </a:moveTo>
                  <a:lnTo>
                    <a:pt x="34036" y="34036"/>
                  </a:lnTo>
                  <a:lnTo>
                    <a:pt x="68199" y="34036"/>
                  </a:lnTo>
                  <a:lnTo>
                    <a:pt x="68199" y="5263261"/>
                  </a:lnTo>
                  <a:lnTo>
                    <a:pt x="34036" y="5263261"/>
                  </a:lnTo>
                  <a:lnTo>
                    <a:pt x="34036" y="5229225"/>
                  </a:lnTo>
                  <a:lnTo>
                    <a:pt x="6443980" y="5229225"/>
                  </a:lnTo>
                  <a:lnTo>
                    <a:pt x="6443980" y="5263261"/>
                  </a:lnTo>
                  <a:lnTo>
                    <a:pt x="6409944" y="5263261"/>
                  </a:lnTo>
                  <a:lnTo>
                    <a:pt x="6409944" y="34036"/>
                  </a:lnTo>
                  <a:lnTo>
                    <a:pt x="6443980" y="34036"/>
                  </a:lnTo>
                  <a:lnTo>
                    <a:pt x="6443980" y="68199"/>
                  </a:lnTo>
                  <a:lnTo>
                    <a:pt x="34036" y="68199"/>
                  </a:lnTo>
                  <a:close/>
                </a:path>
              </a:pathLst>
            </a:custGeom>
            <a:solidFill>
              <a:srgbClr val="33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6478080" cy="53639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3840"/>
                </a:lnSpc>
              </a:pPr>
              <a:endParaRPr/>
            </a:p>
            <a:p>
              <a:pPr algn="l">
                <a:lnSpc>
                  <a:spcPts val="3840"/>
                </a:lnSpc>
              </a:pPr>
              <a:endParaRPr/>
            </a:p>
            <a:p>
              <a:pPr algn="l">
                <a:lnSpc>
                  <a:spcPts val="3840"/>
                </a:lnSpc>
              </a:pPr>
              <a:endParaRPr/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Nguyễn Hoàng Minh</a:t>
              </a:r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Lê Hoài Nam</a:t>
              </a:r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Nguyễn Duy Nghĩa</a:t>
              </a:r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Lê Quang Minh</a:t>
              </a:r>
            </a:p>
            <a:p>
              <a:pPr algn="l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Nguyễn Viết Minh Đức</a:t>
              </a:r>
            </a:p>
            <a:p>
              <a:pPr algn="l">
                <a:lnSpc>
                  <a:spcPts val="3840"/>
                </a:lnSpc>
              </a:pPr>
              <a:endParaRPr lang="en-US" sz="3200" spc="-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l">
                <a:lnSpc>
                  <a:spcPts val="3840"/>
                </a:lnSpc>
              </a:pPr>
              <a:endParaRPr lang="en-US" sz="3200" spc="-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algn="l">
                <a:lnSpc>
                  <a:spcPts val="3840"/>
                </a:lnSpc>
              </a:pPr>
              <a:endParaRPr lang="en-US" sz="3200" spc="-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163185" y="1299105"/>
            <a:ext cx="1479150" cy="1060110"/>
          </a:xfrm>
          <a:custGeom>
            <a:avLst/>
            <a:gdLst/>
            <a:ahLst/>
            <a:cxnLst/>
            <a:rect l="l" t="t" r="r" b="b"/>
            <a:pathLst>
              <a:path w="1479150" h="1060110">
                <a:moveTo>
                  <a:pt x="0" y="0"/>
                </a:moveTo>
                <a:lnTo>
                  <a:pt x="1479150" y="0"/>
                </a:lnTo>
                <a:lnTo>
                  <a:pt x="1479150" y="1060110"/>
                </a:lnTo>
                <a:lnTo>
                  <a:pt x="0" y="10601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163185" y="7927425"/>
            <a:ext cx="1188270" cy="1060110"/>
          </a:xfrm>
          <a:custGeom>
            <a:avLst/>
            <a:gdLst/>
            <a:ahLst/>
            <a:cxnLst/>
            <a:rect l="l" t="t" r="r" b="b"/>
            <a:pathLst>
              <a:path w="1188270" h="1060110">
                <a:moveTo>
                  <a:pt x="0" y="0"/>
                </a:moveTo>
                <a:lnTo>
                  <a:pt x="1188270" y="0"/>
                </a:lnTo>
                <a:lnTo>
                  <a:pt x="1188270" y="1060110"/>
                </a:lnTo>
                <a:lnTo>
                  <a:pt x="0" y="10601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615200" y="457200"/>
            <a:ext cx="1669680" cy="1669680"/>
          </a:xfrm>
          <a:custGeom>
            <a:avLst/>
            <a:gdLst/>
            <a:ahLst/>
            <a:cxnLst/>
            <a:rect l="l" t="t" r="r" b="b"/>
            <a:pathLst>
              <a:path w="1669680" h="1669680">
                <a:moveTo>
                  <a:pt x="0" y="0"/>
                </a:moveTo>
                <a:lnTo>
                  <a:pt x="1669680" y="0"/>
                </a:lnTo>
                <a:lnTo>
                  <a:pt x="1669680" y="1669680"/>
                </a:lnTo>
                <a:lnTo>
                  <a:pt x="0" y="166968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324320" y="8236800"/>
            <a:ext cx="2250720" cy="1499760"/>
          </a:xfrm>
          <a:custGeom>
            <a:avLst/>
            <a:gdLst/>
            <a:ahLst/>
            <a:cxnLst/>
            <a:rect l="l" t="t" r="r" b="b"/>
            <a:pathLst>
              <a:path w="2250720" h="1499760">
                <a:moveTo>
                  <a:pt x="0" y="0"/>
                </a:moveTo>
                <a:lnTo>
                  <a:pt x="2250720" y="0"/>
                </a:lnTo>
                <a:lnTo>
                  <a:pt x="2250720" y="1499760"/>
                </a:lnTo>
                <a:lnTo>
                  <a:pt x="0" y="14997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88000" y="828288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UI overdraw status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226856" y="577225"/>
            <a:ext cx="3492066" cy="7376324"/>
          </a:xfrm>
          <a:custGeom>
            <a:avLst/>
            <a:gdLst/>
            <a:ahLst/>
            <a:cxnLst/>
            <a:rect l="l" t="t" r="r" b="b"/>
            <a:pathLst>
              <a:path w="3492066" h="7376324">
                <a:moveTo>
                  <a:pt x="0" y="0"/>
                </a:moveTo>
                <a:lnTo>
                  <a:pt x="3492067" y="0"/>
                </a:lnTo>
                <a:lnTo>
                  <a:pt x="3492067" y="7376324"/>
                </a:lnTo>
                <a:lnTo>
                  <a:pt x="0" y="7376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80" b="-118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980056" y="577225"/>
            <a:ext cx="3411550" cy="7376324"/>
          </a:xfrm>
          <a:custGeom>
            <a:avLst/>
            <a:gdLst/>
            <a:ahLst/>
            <a:cxnLst/>
            <a:rect l="l" t="t" r="r" b="b"/>
            <a:pathLst>
              <a:path w="3411550" h="7376324">
                <a:moveTo>
                  <a:pt x="0" y="0"/>
                </a:moveTo>
                <a:lnTo>
                  <a:pt x="3411549" y="0"/>
                </a:lnTo>
                <a:lnTo>
                  <a:pt x="3411549" y="7376324"/>
                </a:lnTo>
                <a:lnTo>
                  <a:pt x="0" y="7376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48905" y="577225"/>
            <a:ext cx="3393109" cy="7376324"/>
          </a:xfrm>
          <a:custGeom>
            <a:avLst/>
            <a:gdLst/>
            <a:ahLst/>
            <a:cxnLst/>
            <a:rect l="l" t="t" r="r" b="b"/>
            <a:pathLst>
              <a:path w="3393109" h="7376324">
                <a:moveTo>
                  <a:pt x="0" y="0"/>
                </a:moveTo>
                <a:lnTo>
                  <a:pt x="3393109" y="0"/>
                </a:lnTo>
                <a:lnTo>
                  <a:pt x="3393109" y="7376324"/>
                </a:lnTo>
                <a:lnTo>
                  <a:pt x="0" y="7376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956" y="-17282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81817" y="-721554"/>
            <a:ext cx="8563806" cy="11286947"/>
          </a:xfrm>
          <a:custGeom>
            <a:avLst/>
            <a:gdLst/>
            <a:ahLst/>
            <a:cxnLst/>
            <a:rect l="l" t="t" r="r" b="b"/>
            <a:pathLst>
              <a:path w="8563806" h="11286947">
                <a:moveTo>
                  <a:pt x="0" y="0"/>
                </a:moveTo>
                <a:lnTo>
                  <a:pt x="8563806" y="0"/>
                </a:lnTo>
                <a:lnTo>
                  <a:pt x="8563806" y="11286948"/>
                </a:lnTo>
                <a:lnTo>
                  <a:pt x="0" y="1128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220" y="1850955"/>
            <a:ext cx="76920" cy="6958410"/>
          </a:xfrm>
          <a:custGeom>
            <a:avLst/>
            <a:gdLst/>
            <a:ahLst/>
            <a:cxnLst/>
            <a:rect l="l" t="t" r="r" b="b"/>
            <a:pathLst>
              <a:path w="76920" h="6958410">
                <a:moveTo>
                  <a:pt x="0" y="0"/>
                </a:moveTo>
                <a:lnTo>
                  <a:pt x="76920" y="0"/>
                </a:lnTo>
                <a:lnTo>
                  <a:pt x="76920" y="6958410"/>
                </a:lnTo>
                <a:lnTo>
                  <a:pt x="0" y="6958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06560" y="2215298"/>
            <a:ext cx="12255674" cy="13800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5000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Conclusion</a:t>
            </a:r>
            <a:endParaRPr lang="en-US" sz="5000" spc="-1" dirty="0">
              <a:solidFill>
                <a:srgbClr val="FF103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574000" y="1324800"/>
            <a:ext cx="4807440" cy="7636320"/>
          </a:xfrm>
          <a:custGeom>
            <a:avLst/>
            <a:gdLst/>
            <a:ahLst/>
            <a:cxnLst/>
            <a:rect l="l" t="t" r="r" b="b"/>
            <a:pathLst>
              <a:path w="4807440" h="7636320">
                <a:moveTo>
                  <a:pt x="0" y="0"/>
                </a:moveTo>
                <a:lnTo>
                  <a:pt x="4807440" y="0"/>
                </a:lnTo>
                <a:lnTo>
                  <a:pt x="4807440" y="7636320"/>
                </a:lnTo>
                <a:lnTo>
                  <a:pt x="0" y="7636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25105" y="2994705"/>
            <a:ext cx="1050750" cy="1317870"/>
          </a:xfrm>
          <a:custGeom>
            <a:avLst/>
            <a:gdLst/>
            <a:ahLst/>
            <a:cxnLst/>
            <a:rect l="l" t="t" r="r" b="b"/>
            <a:pathLst>
              <a:path w="1050750" h="1317870">
                <a:moveTo>
                  <a:pt x="0" y="0"/>
                </a:moveTo>
                <a:lnTo>
                  <a:pt x="1050750" y="0"/>
                </a:lnTo>
                <a:lnTo>
                  <a:pt x="1050750" y="1317870"/>
                </a:lnTo>
                <a:lnTo>
                  <a:pt x="0" y="13178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64910" y="5976167"/>
            <a:ext cx="666500" cy="1317986"/>
          </a:xfrm>
          <a:custGeom>
            <a:avLst/>
            <a:gdLst/>
            <a:ahLst/>
            <a:cxnLst/>
            <a:rect l="l" t="t" r="r" b="b"/>
            <a:pathLst>
              <a:path w="666500" h="1317986">
                <a:moveTo>
                  <a:pt x="0" y="0"/>
                </a:moveTo>
                <a:lnTo>
                  <a:pt x="666500" y="0"/>
                </a:lnTo>
                <a:lnTo>
                  <a:pt x="666500" y="1317986"/>
                </a:lnTo>
                <a:lnTo>
                  <a:pt x="0" y="131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177377" y="-4983713"/>
            <a:ext cx="14548034" cy="8182545"/>
          </a:xfrm>
          <a:custGeom>
            <a:avLst/>
            <a:gdLst/>
            <a:ahLst/>
            <a:cxnLst/>
            <a:rect l="l" t="t" r="r" b="b"/>
            <a:pathLst>
              <a:path w="14548034" h="8182545">
                <a:moveTo>
                  <a:pt x="0" y="0"/>
                </a:moveTo>
                <a:lnTo>
                  <a:pt x="14548034" y="0"/>
                </a:lnTo>
                <a:lnTo>
                  <a:pt x="14548034" y="8182546"/>
                </a:lnTo>
                <a:lnTo>
                  <a:pt x="0" y="818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889217" y="4343167"/>
            <a:ext cx="14548034" cy="8182545"/>
          </a:xfrm>
          <a:custGeom>
            <a:avLst/>
            <a:gdLst/>
            <a:ahLst/>
            <a:cxnLst/>
            <a:rect l="l" t="t" r="r" b="b"/>
            <a:pathLst>
              <a:path w="14548034" h="8182545">
                <a:moveTo>
                  <a:pt x="0" y="0"/>
                </a:moveTo>
                <a:lnTo>
                  <a:pt x="14548034" y="0"/>
                </a:lnTo>
                <a:lnTo>
                  <a:pt x="14548034" y="8182546"/>
                </a:lnTo>
                <a:lnTo>
                  <a:pt x="0" y="81825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2240" y="885435"/>
            <a:ext cx="2977920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spc="-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155333-6D33-E02A-9CBD-1E9F1832377A}"/>
              </a:ext>
            </a:extLst>
          </p:cNvPr>
          <p:cNvSpPr txBox="1"/>
          <p:nvPr/>
        </p:nvSpPr>
        <p:spPr>
          <a:xfrm>
            <a:off x="1961722" y="3963961"/>
            <a:ext cx="110802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Get all necessary information about profile, match, hero.</a:t>
            </a:r>
          </a:p>
          <a:p>
            <a:pPr marL="285750" indent="-285750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Linking profile from search to favorite</a:t>
            </a:r>
          </a:p>
          <a:p>
            <a:pPr marL="285750" indent="-285750">
              <a:buFontTx/>
              <a:buChar char="-"/>
            </a:pPr>
            <a:r>
              <a:rPr lang="en-US" sz="3600" dirty="0">
                <a:solidFill>
                  <a:schemeClr val="bg1"/>
                </a:solidFill>
              </a:rPr>
              <a:t>Changing theme colors</a:t>
            </a:r>
            <a:endParaRPr lang="vi-VN" sz="3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0A1E44-A8C2-D5CD-4D51-348B4B1364DE}"/>
              </a:ext>
            </a:extLst>
          </p:cNvPr>
          <p:cNvSpPr txBox="1"/>
          <p:nvPr/>
        </p:nvSpPr>
        <p:spPr>
          <a:xfrm>
            <a:off x="1992240" y="6116114"/>
            <a:ext cx="84932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Future:</a:t>
            </a:r>
          </a:p>
          <a:p>
            <a:pPr marL="285750" indent="-285750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Create login for user</a:t>
            </a:r>
          </a:p>
          <a:p>
            <a:pPr marL="285750" indent="-285750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Changing Home to User’s profile after login</a:t>
            </a:r>
          </a:p>
          <a:p>
            <a:pPr marL="285750" indent="-285750">
              <a:buFontTx/>
              <a:buChar char="-"/>
            </a:pPr>
            <a:r>
              <a:rPr lang="en-US" sz="3200" dirty="0">
                <a:solidFill>
                  <a:schemeClr val="bg1"/>
                </a:solidFill>
              </a:rPr>
              <a:t>Show matches details </a:t>
            </a:r>
            <a:endParaRPr lang="vi-V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981817" y="-721554"/>
            <a:ext cx="8563806" cy="11286947"/>
          </a:xfrm>
          <a:custGeom>
            <a:avLst/>
            <a:gdLst/>
            <a:ahLst/>
            <a:cxnLst/>
            <a:rect l="l" t="t" r="r" b="b"/>
            <a:pathLst>
              <a:path w="8563806" h="11286947">
                <a:moveTo>
                  <a:pt x="0" y="0"/>
                </a:moveTo>
                <a:lnTo>
                  <a:pt x="8563806" y="0"/>
                </a:lnTo>
                <a:lnTo>
                  <a:pt x="8563806" y="11286948"/>
                </a:lnTo>
                <a:lnTo>
                  <a:pt x="0" y="11286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220" y="1850955"/>
            <a:ext cx="76920" cy="6958410"/>
          </a:xfrm>
          <a:custGeom>
            <a:avLst/>
            <a:gdLst/>
            <a:ahLst/>
            <a:cxnLst/>
            <a:rect l="l" t="t" r="r" b="b"/>
            <a:pathLst>
              <a:path w="76920" h="6958410">
                <a:moveTo>
                  <a:pt x="0" y="0"/>
                </a:moveTo>
                <a:lnTo>
                  <a:pt x="76920" y="0"/>
                </a:lnTo>
                <a:lnTo>
                  <a:pt x="76920" y="6958410"/>
                </a:lnTo>
                <a:lnTo>
                  <a:pt x="0" y="6958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95120" y="2635260"/>
            <a:ext cx="9218160" cy="4679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Demo </a:t>
            </a:r>
            <a:r>
              <a:rPr lang="en-US" sz="10800" spc="-1">
                <a:solidFill>
                  <a:srgbClr val="FF103C"/>
                </a:solidFill>
                <a:latin typeface="Ubuntu"/>
                <a:ea typeface="Ubuntu"/>
                <a:cs typeface="Ubuntu"/>
                <a:sym typeface="Ubuntu"/>
              </a:rPr>
              <a:t>running app</a:t>
            </a:r>
          </a:p>
        </p:txBody>
      </p:sp>
      <p:sp>
        <p:nvSpPr>
          <p:cNvPr id="6" name="Freeform 6"/>
          <p:cNvSpPr/>
          <p:nvPr/>
        </p:nvSpPr>
        <p:spPr>
          <a:xfrm>
            <a:off x="11574000" y="1324800"/>
            <a:ext cx="4807440" cy="7636320"/>
          </a:xfrm>
          <a:custGeom>
            <a:avLst/>
            <a:gdLst/>
            <a:ahLst/>
            <a:cxnLst/>
            <a:rect l="l" t="t" r="r" b="b"/>
            <a:pathLst>
              <a:path w="4807440" h="7636320">
                <a:moveTo>
                  <a:pt x="0" y="0"/>
                </a:moveTo>
                <a:lnTo>
                  <a:pt x="4807440" y="0"/>
                </a:lnTo>
                <a:lnTo>
                  <a:pt x="4807440" y="7636320"/>
                </a:lnTo>
                <a:lnTo>
                  <a:pt x="0" y="76363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225105" y="2994705"/>
            <a:ext cx="1050750" cy="1317870"/>
          </a:xfrm>
          <a:custGeom>
            <a:avLst/>
            <a:gdLst/>
            <a:ahLst/>
            <a:cxnLst/>
            <a:rect l="l" t="t" r="r" b="b"/>
            <a:pathLst>
              <a:path w="1050750" h="1317870">
                <a:moveTo>
                  <a:pt x="0" y="0"/>
                </a:moveTo>
                <a:lnTo>
                  <a:pt x="1050750" y="0"/>
                </a:lnTo>
                <a:lnTo>
                  <a:pt x="1050750" y="1317870"/>
                </a:lnTo>
                <a:lnTo>
                  <a:pt x="0" y="13178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664910" y="5976167"/>
            <a:ext cx="666500" cy="1317986"/>
          </a:xfrm>
          <a:custGeom>
            <a:avLst/>
            <a:gdLst/>
            <a:ahLst/>
            <a:cxnLst/>
            <a:rect l="l" t="t" r="r" b="b"/>
            <a:pathLst>
              <a:path w="666500" h="1317986">
                <a:moveTo>
                  <a:pt x="0" y="0"/>
                </a:moveTo>
                <a:lnTo>
                  <a:pt x="666500" y="0"/>
                </a:lnTo>
                <a:lnTo>
                  <a:pt x="666500" y="1317986"/>
                </a:lnTo>
                <a:lnTo>
                  <a:pt x="0" y="13179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5177377" y="-4983713"/>
            <a:ext cx="14548034" cy="8182545"/>
          </a:xfrm>
          <a:custGeom>
            <a:avLst/>
            <a:gdLst/>
            <a:ahLst/>
            <a:cxnLst/>
            <a:rect l="l" t="t" r="r" b="b"/>
            <a:pathLst>
              <a:path w="14548034" h="8182545">
                <a:moveTo>
                  <a:pt x="0" y="0"/>
                </a:moveTo>
                <a:lnTo>
                  <a:pt x="14548034" y="0"/>
                </a:lnTo>
                <a:lnTo>
                  <a:pt x="14548034" y="8182546"/>
                </a:lnTo>
                <a:lnTo>
                  <a:pt x="0" y="81825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2889217" y="4343167"/>
            <a:ext cx="14548034" cy="8182545"/>
          </a:xfrm>
          <a:custGeom>
            <a:avLst/>
            <a:gdLst/>
            <a:ahLst/>
            <a:cxnLst/>
            <a:rect l="l" t="t" r="r" b="b"/>
            <a:pathLst>
              <a:path w="14548034" h="8182545">
                <a:moveTo>
                  <a:pt x="0" y="0"/>
                </a:moveTo>
                <a:lnTo>
                  <a:pt x="14548034" y="0"/>
                </a:lnTo>
                <a:lnTo>
                  <a:pt x="14548034" y="8182546"/>
                </a:lnTo>
                <a:lnTo>
                  <a:pt x="0" y="81825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992240" y="885435"/>
            <a:ext cx="2977920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 spc="-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247158259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06000" y="-239040"/>
            <a:ext cx="4370400" cy="9217440"/>
          </a:xfrm>
          <a:custGeom>
            <a:avLst/>
            <a:gdLst/>
            <a:ahLst/>
            <a:cxnLst/>
            <a:rect l="l" t="t" r="r" b="b"/>
            <a:pathLst>
              <a:path w="4370400" h="9217440">
                <a:moveTo>
                  <a:pt x="0" y="0"/>
                </a:moveTo>
                <a:lnTo>
                  <a:pt x="4370400" y="0"/>
                </a:lnTo>
                <a:lnTo>
                  <a:pt x="4370400" y="9217440"/>
                </a:lnTo>
                <a:lnTo>
                  <a:pt x="0" y="92174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74000" y="2140785"/>
            <a:ext cx="13415040" cy="273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Thank you for listening !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576600" y="-782280"/>
            <a:ext cx="4778640" cy="13780800"/>
          </a:xfrm>
          <a:custGeom>
            <a:avLst/>
            <a:gdLst/>
            <a:ahLst/>
            <a:cxnLst/>
            <a:rect l="l" t="t" r="r" b="b"/>
            <a:pathLst>
              <a:path w="4778640" h="13780800">
                <a:moveTo>
                  <a:pt x="0" y="0"/>
                </a:moveTo>
                <a:lnTo>
                  <a:pt x="4778640" y="0"/>
                </a:lnTo>
                <a:lnTo>
                  <a:pt x="4778640" y="13780800"/>
                </a:lnTo>
                <a:lnTo>
                  <a:pt x="0" y="1378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7920" y="1168065"/>
            <a:ext cx="14297040" cy="81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Table of </a:t>
            </a:r>
            <a:r>
              <a:rPr lang="en-US" sz="5599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59460" y="7399905"/>
            <a:ext cx="4382640" cy="96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Main Components and figures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59460" y="3637635"/>
            <a:ext cx="4435200" cy="96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Function and purpose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30960" y="3637635"/>
            <a:ext cx="4382640" cy="969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Roles and Duties overview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77080" y="7460685"/>
            <a:ext cx="438264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API Access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4960" y="272254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4960" y="653710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75020" y="653710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75020" y="285178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59460" y="2794140"/>
            <a:ext cx="438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4930" y="2867580"/>
            <a:ext cx="438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Activities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9460" y="6552180"/>
            <a:ext cx="438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Architecture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81880" y="6552180"/>
            <a:ext cx="438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Networking</a:t>
            </a:r>
          </a:p>
        </p:txBody>
      </p:sp>
      <p:sp>
        <p:nvSpPr>
          <p:cNvPr id="17" name="Freeform 17"/>
          <p:cNvSpPr/>
          <p:nvPr/>
        </p:nvSpPr>
        <p:spPr>
          <a:xfrm>
            <a:off x="9673200" y="-702720"/>
            <a:ext cx="5155920" cy="2444400"/>
          </a:xfrm>
          <a:custGeom>
            <a:avLst/>
            <a:gdLst/>
            <a:ahLst/>
            <a:cxnLst/>
            <a:rect l="l" t="t" r="r" b="b"/>
            <a:pathLst>
              <a:path w="5155920" h="2444400">
                <a:moveTo>
                  <a:pt x="0" y="0"/>
                </a:moveTo>
                <a:lnTo>
                  <a:pt x="5155920" y="0"/>
                </a:lnTo>
                <a:lnTo>
                  <a:pt x="515592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1492640" y="2930625"/>
            <a:ext cx="1334160" cy="140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056660" y="2794140"/>
            <a:ext cx="420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Optimization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112550" y="3594795"/>
            <a:ext cx="507456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UI overdraw status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30360" y="6466455"/>
            <a:ext cx="133416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59720" y="6380730"/>
            <a:ext cx="420264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Demo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91840" y="7251135"/>
            <a:ext cx="5074560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Functionally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13515" y="-2512868"/>
            <a:ext cx="9666169" cy="12739816"/>
          </a:xfrm>
          <a:custGeom>
            <a:avLst/>
            <a:gdLst/>
            <a:ahLst/>
            <a:cxnLst/>
            <a:rect l="l" t="t" r="r" b="b"/>
            <a:pathLst>
              <a:path w="9666169" h="12739816">
                <a:moveTo>
                  <a:pt x="0" y="0"/>
                </a:moveTo>
                <a:lnTo>
                  <a:pt x="9666170" y="0"/>
                </a:lnTo>
                <a:lnTo>
                  <a:pt x="9666170" y="12739816"/>
                </a:lnTo>
                <a:lnTo>
                  <a:pt x="0" y="1273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8822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91604" y="5317367"/>
            <a:ext cx="15532567" cy="9710306"/>
          </a:xfrm>
          <a:custGeom>
            <a:avLst/>
            <a:gdLst/>
            <a:ahLst/>
            <a:cxnLst/>
            <a:rect l="l" t="t" r="r" b="b"/>
            <a:pathLst>
              <a:path w="15532567" h="9710306">
                <a:moveTo>
                  <a:pt x="0" y="0"/>
                </a:moveTo>
                <a:lnTo>
                  <a:pt x="15532568" y="0"/>
                </a:lnTo>
                <a:lnTo>
                  <a:pt x="15532568" y="9710306"/>
                </a:lnTo>
                <a:lnTo>
                  <a:pt x="0" y="9710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87920" y="5548545"/>
            <a:ext cx="8802000" cy="15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99"/>
              </a:lnSpc>
            </a:pPr>
            <a:r>
              <a:rPr lang="en-US" sz="9999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7920" y="3411255"/>
            <a:ext cx="2977920" cy="198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01</a:t>
            </a:r>
          </a:p>
        </p:txBody>
      </p:sp>
      <p:sp>
        <p:nvSpPr>
          <p:cNvPr id="8" name="Freeform 8"/>
          <p:cNvSpPr/>
          <p:nvPr/>
        </p:nvSpPr>
        <p:spPr>
          <a:xfrm>
            <a:off x="8537040" y="1938240"/>
            <a:ext cx="8323920" cy="6409440"/>
          </a:xfrm>
          <a:custGeom>
            <a:avLst/>
            <a:gdLst/>
            <a:ahLst/>
            <a:cxnLst/>
            <a:rect l="l" t="t" r="r" b="b"/>
            <a:pathLst>
              <a:path w="8323920" h="6409440">
                <a:moveTo>
                  <a:pt x="0" y="0"/>
                </a:moveTo>
                <a:lnTo>
                  <a:pt x="8323920" y="0"/>
                </a:lnTo>
                <a:lnTo>
                  <a:pt x="8323920" y="6409440"/>
                </a:lnTo>
                <a:lnTo>
                  <a:pt x="0" y="64094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419647" y="-2308317"/>
            <a:ext cx="7379853" cy="14449675"/>
          </a:xfrm>
          <a:custGeom>
            <a:avLst/>
            <a:gdLst/>
            <a:ahLst/>
            <a:cxnLst/>
            <a:rect l="l" t="t" r="r" b="b"/>
            <a:pathLst>
              <a:path w="7379853" h="14449675">
                <a:moveTo>
                  <a:pt x="0" y="0"/>
                </a:moveTo>
                <a:lnTo>
                  <a:pt x="7379854" y="0"/>
                </a:lnTo>
                <a:lnTo>
                  <a:pt x="7379854" y="14449674"/>
                </a:lnTo>
                <a:lnTo>
                  <a:pt x="0" y="14449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997040" y="8976240"/>
            <a:ext cx="5155920" cy="2444400"/>
          </a:xfrm>
          <a:custGeom>
            <a:avLst/>
            <a:gdLst/>
            <a:ahLst/>
            <a:cxnLst/>
            <a:rect l="l" t="t" r="r" b="b"/>
            <a:pathLst>
              <a:path w="5155920" h="2444400">
                <a:moveTo>
                  <a:pt x="0" y="0"/>
                </a:moveTo>
                <a:lnTo>
                  <a:pt x="5155920" y="0"/>
                </a:lnTo>
                <a:lnTo>
                  <a:pt x="515592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868630" y="-698747"/>
            <a:ext cx="13669860" cy="6880294"/>
          </a:xfrm>
          <a:custGeom>
            <a:avLst/>
            <a:gdLst/>
            <a:ahLst/>
            <a:cxnLst/>
            <a:rect l="l" t="t" r="r" b="b"/>
            <a:pathLst>
              <a:path w="13669860" h="6880294">
                <a:moveTo>
                  <a:pt x="0" y="0"/>
                </a:moveTo>
                <a:lnTo>
                  <a:pt x="13669860" y="0"/>
                </a:lnTo>
                <a:lnTo>
                  <a:pt x="13669860" y="6880294"/>
                </a:lnTo>
                <a:lnTo>
                  <a:pt x="0" y="6880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95120" y="1142145"/>
            <a:ext cx="9722880" cy="81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spc="-1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Function: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05120" y="2654475"/>
            <a:ext cx="11035440" cy="529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Provides mobile access to Dota 2 stats and match history.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Tracks performance metrics like win rates, hero stats, and match analysis.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Includes hero builds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Enables users to review past games and track improvement</a:t>
            </a:r>
          </a:p>
        </p:txBody>
      </p:sp>
      <p:sp>
        <p:nvSpPr>
          <p:cNvPr id="9" name="Freeform 9"/>
          <p:cNvSpPr/>
          <p:nvPr/>
        </p:nvSpPr>
        <p:spPr>
          <a:xfrm>
            <a:off x="13096080" y="1699920"/>
            <a:ext cx="3270240" cy="6886080"/>
          </a:xfrm>
          <a:custGeom>
            <a:avLst/>
            <a:gdLst/>
            <a:ahLst/>
            <a:cxnLst/>
            <a:rect l="l" t="t" r="r" b="b"/>
            <a:pathLst>
              <a:path w="3270240" h="6886080">
                <a:moveTo>
                  <a:pt x="0" y="0"/>
                </a:moveTo>
                <a:lnTo>
                  <a:pt x="3270240" y="0"/>
                </a:lnTo>
                <a:lnTo>
                  <a:pt x="3270240" y="6886080"/>
                </a:lnTo>
                <a:lnTo>
                  <a:pt x="0" y="6886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67613" y="-686411"/>
            <a:ext cx="6269307" cy="11528421"/>
          </a:xfrm>
          <a:custGeom>
            <a:avLst/>
            <a:gdLst/>
            <a:ahLst/>
            <a:cxnLst/>
            <a:rect l="l" t="t" r="r" b="b"/>
            <a:pathLst>
              <a:path w="6269307" h="11528421">
                <a:moveTo>
                  <a:pt x="0" y="0"/>
                </a:moveTo>
                <a:lnTo>
                  <a:pt x="6269306" y="0"/>
                </a:lnTo>
                <a:lnTo>
                  <a:pt x="6269306" y="11528422"/>
                </a:lnTo>
                <a:lnTo>
                  <a:pt x="0" y="11528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932033" y="-4416767"/>
            <a:ext cx="13124015" cy="13124015"/>
          </a:xfrm>
          <a:custGeom>
            <a:avLst/>
            <a:gdLst/>
            <a:ahLst/>
            <a:cxnLst/>
            <a:rect l="l" t="t" r="r" b="b"/>
            <a:pathLst>
              <a:path w="13124015" h="13124015">
                <a:moveTo>
                  <a:pt x="0" y="0"/>
                </a:moveTo>
                <a:lnTo>
                  <a:pt x="13124014" y="0"/>
                </a:lnTo>
                <a:lnTo>
                  <a:pt x="13124014" y="13124014"/>
                </a:lnTo>
                <a:lnTo>
                  <a:pt x="0" y="131240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841756" y="5622647"/>
            <a:ext cx="15532567" cy="9710306"/>
          </a:xfrm>
          <a:custGeom>
            <a:avLst/>
            <a:gdLst/>
            <a:ahLst/>
            <a:cxnLst/>
            <a:rect l="l" t="t" r="r" b="b"/>
            <a:pathLst>
              <a:path w="15532567" h="9710306">
                <a:moveTo>
                  <a:pt x="0" y="0"/>
                </a:moveTo>
                <a:lnTo>
                  <a:pt x="15532568" y="0"/>
                </a:lnTo>
                <a:lnTo>
                  <a:pt x="15532568" y="9710306"/>
                </a:lnTo>
                <a:lnTo>
                  <a:pt x="0" y="97103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71920" y="3079995"/>
            <a:ext cx="9137520" cy="509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Convenient access to stats and performance on the go.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Instant updates on match results and leaderboards..</a:t>
            </a:r>
          </a:p>
          <a:p>
            <a:pPr marL="955000" lvl="1" indent="-477500" algn="l">
              <a:lnSpc>
                <a:spcPts val="3359"/>
              </a:lnSpc>
              <a:buFont typeface="Arial"/>
              <a:buChar char="•"/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Keeps players informed on competitive matches and the pro scene.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5120" y="1142145"/>
            <a:ext cx="7276320" cy="194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b="1" spc="-1" dirty="0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Purpose: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31500" y="1070700"/>
            <a:ext cx="6029880" cy="7472760"/>
            <a:chOff x="0" y="0"/>
            <a:chExt cx="8039840" cy="9963680"/>
          </a:xfrm>
        </p:grpSpPr>
        <p:sp>
          <p:nvSpPr>
            <p:cNvPr id="10" name="Freeform 10"/>
            <p:cNvSpPr/>
            <p:nvPr/>
          </p:nvSpPr>
          <p:spPr>
            <a:xfrm>
              <a:off x="50800" y="50800"/>
              <a:ext cx="7938262" cy="9862185"/>
            </a:xfrm>
            <a:custGeom>
              <a:avLst/>
              <a:gdLst/>
              <a:ahLst/>
              <a:cxnLst/>
              <a:rect l="l" t="t" r="r" b="b"/>
              <a:pathLst>
                <a:path w="7938262" h="9862185">
                  <a:moveTo>
                    <a:pt x="0" y="1326388"/>
                  </a:moveTo>
                  <a:cubicBezTo>
                    <a:pt x="0" y="593852"/>
                    <a:pt x="592328" y="0"/>
                    <a:pt x="1323086" y="0"/>
                  </a:cubicBezTo>
                  <a:lnTo>
                    <a:pt x="6615176" y="0"/>
                  </a:lnTo>
                  <a:cubicBezTo>
                    <a:pt x="7345935" y="0"/>
                    <a:pt x="7938262" y="593852"/>
                    <a:pt x="7938262" y="1326388"/>
                  </a:cubicBezTo>
                  <a:lnTo>
                    <a:pt x="7938262" y="8535797"/>
                  </a:lnTo>
                  <a:cubicBezTo>
                    <a:pt x="7938262" y="9268333"/>
                    <a:pt x="7345935" y="9862185"/>
                    <a:pt x="6615176" y="9862185"/>
                  </a:cubicBezTo>
                  <a:lnTo>
                    <a:pt x="1323086" y="9862185"/>
                  </a:lnTo>
                  <a:cubicBezTo>
                    <a:pt x="592328" y="9862058"/>
                    <a:pt x="0" y="9268206"/>
                    <a:pt x="0" y="8535797"/>
                  </a:cubicBezTo>
                  <a:close/>
                </a:path>
              </a:pathLst>
            </a:custGeom>
            <a:blipFill>
              <a:blip r:embed="rId11"/>
              <a:stretch>
                <a:fillRect l="-3608" t="-515" r="-3607" b="-51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8039862" cy="9963785"/>
            </a:xfrm>
            <a:custGeom>
              <a:avLst/>
              <a:gdLst/>
              <a:ahLst/>
              <a:cxnLst/>
              <a:rect l="l" t="t" r="r" b="b"/>
              <a:pathLst>
                <a:path w="8039862" h="9963785">
                  <a:moveTo>
                    <a:pt x="0" y="1377188"/>
                  </a:moveTo>
                  <a:cubicBezTo>
                    <a:pt x="0" y="616712"/>
                    <a:pt x="614934" y="0"/>
                    <a:pt x="1373886" y="0"/>
                  </a:cubicBezTo>
                  <a:lnTo>
                    <a:pt x="6665976" y="0"/>
                  </a:lnTo>
                  <a:lnTo>
                    <a:pt x="6665976" y="50800"/>
                  </a:lnTo>
                  <a:lnTo>
                    <a:pt x="6665976" y="0"/>
                  </a:lnTo>
                  <a:lnTo>
                    <a:pt x="6665976" y="50800"/>
                  </a:lnTo>
                  <a:lnTo>
                    <a:pt x="6665976" y="0"/>
                  </a:lnTo>
                  <a:cubicBezTo>
                    <a:pt x="7424801" y="0"/>
                    <a:pt x="8039862" y="616712"/>
                    <a:pt x="8039862" y="1377188"/>
                  </a:cubicBezTo>
                  <a:lnTo>
                    <a:pt x="7989062" y="1377188"/>
                  </a:lnTo>
                  <a:lnTo>
                    <a:pt x="8039862" y="1377188"/>
                  </a:lnTo>
                  <a:lnTo>
                    <a:pt x="8039862" y="8586597"/>
                  </a:lnTo>
                  <a:lnTo>
                    <a:pt x="7989062" y="8586597"/>
                  </a:lnTo>
                  <a:lnTo>
                    <a:pt x="8039862" y="8586597"/>
                  </a:lnTo>
                  <a:cubicBezTo>
                    <a:pt x="8039862" y="9347073"/>
                    <a:pt x="7424928" y="9963785"/>
                    <a:pt x="6665976" y="9963785"/>
                  </a:cubicBezTo>
                  <a:lnTo>
                    <a:pt x="6665976" y="9912985"/>
                  </a:lnTo>
                  <a:lnTo>
                    <a:pt x="6665976" y="9963785"/>
                  </a:lnTo>
                  <a:lnTo>
                    <a:pt x="1373886" y="9963785"/>
                  </a:lnTo>
                  <a:lnTo>
                    <a:pt x="1373886" y="9912985"/>
                  </a:lnTo>
                  <a:lnTo>
                    <a:pt x="1373886" y="9963785"/>
                  </a:lnTo>
                  <a:cubicBezTo>
                    <a:pt x="614934" y="9963658"/>
                    <a:pt x="0" y="9346946"/>
                    <a:pt x="0" y="8586597"/>
                  </a:cubicBezTo>
                  <a:lnTo>
                    <a:pt x="0" y="1377188"/>
                  </a:lnTo>
                  <a:lnTo>
                    <a:pt x="50800" y="1377188"/>
                  </a:lnTo>
                  <a:lnTo>
                    <a:pt x="0" y="1377188"/>
                  </a:lnTo>
                  <a:moveTo>
                    <a:pt x="101600" y="1377188"/>
                  </a:moveTo>
                  <a:lnTo>
                    <a:pt x="101600" y="8586597"/>
                  </a:lnTo>
                  <a:lnTo>
                    <a:pt x="50800" y="8586597"/>
                  </a:lnTo>
                  <a:lnTo>
                    <a:pt x="101600" y="8586597"/>
                  </a:lnTo>
                  <a:cubicBezTo>
                    <a:pt x="101600" y="9291193"/>
                    <a:pt x="671322" y="9862185"/>
                    <a:pt x="1373886" y="9862185"/>
                  </a:cubicBezTo>
                  <a:lnTo>
                    <a:pt x="6665976" y="9862185"/>
                  </a:lnTo>
                  <a:cubicBezTo>
                    <a:pt x="7368540" y="9862185"/>
                    <a:pt x="7938262" y="9291193"/>
                    <a:pt x="7938262" y="8586597"/>
                  </a:cubicBezTo>
                  <a:lnTo>
                    <a:pt x="7938262" y="1377188"/>
                  </a:lnTo>
                  <a:cubicBezTo>
                    <a:pt x="7938262" y="672592"/>
                    <a:pt x="7368540" y="101600"/>
                    <a:pt x="6665976" y="101600"/>
                  </a:cubicBezTo>
                  <a:lnTo>
                    <a:pt x="1373886" y="101600"/>
                  </a:lnTo>
                  <a:lnTo>
                    <a:pt x="1373886" y="50800"/>
                  </a:lnTo>
                  <a:lnTo>
                    <a:pt x="1373886" y="101600"/>
                  </a:lnTo>
                  <a:cubicBezTo>
                    <a:pt x="671322" y="101600"/>
                    <a:pt x="101600" y="672592"/>
                    <a:pt x="101600" y="1377188"/>
                  </a:cubicBezTo>
                  <a:close/>
                </a:path>
              </a:pathLst>
            </a:custGeom>
            <a:solidFill>
              <a:srgbClr val="FF6682"/>
            </a:solidFill>
          </p:spPr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822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07280" y="7322304"/>
            <a:ext cx="10860481" cy="6789073"/>
          </a:xfrm>
          <a:custGeom>
            <a:avLst/>
            <a:gdLst/>
            <a:ahLst/>
            <a:cxnLst/>
            <a:rect l="l" t="t" r="r" b="b"/>
            <a:pathLst>
              <a:path w="10860481" h="6789073">
                <a:moveTo>
                  <a:pt x="0" y="0"/>
                </a:moveTo>
                <a:lnTo>
                  <a:pt x="10860480" y="0"/>
                </a:lnTo>
                <a:lnTo>
                  <a:pt x="10860480" y="6789072"/>
                </a:lnTo>
                <a:lnTo>
                  <a:pt x="0" y="67890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88480" y="-555840"/>
            <a:ext cx="5155920" cy="2444400"/>
          </a:xfrm>
          <a:custGeom>
            <a:avLst/>
            <a:gdLst/>
            <a:ahLst/>
            <a:cxnLst/>
            <a:rect l="l" t="t" r="r" b="b"/>
            <a:pathLst>
              <a:path w="5155920" h="2444400">
                <a:moveTo>
                  <a:pt x="0" y="0"/>
                </a:moveTo>
                <a:lnTo>
                  <a:pt x="5155920" y="0"/>
                </a:lnTo>
                <a:lnTo>
                  <a:pt x="515592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25345" y="1114065"/>
            <a:ext cx="9435870" cy="630270"/>
          </a:xfrm>
          <a:custGeom>
            <a:avLst/>
            <a:gdLst/>
            <a:ahLst/>
            <a:cxnLst/>
            <a:rect l="l" t="t" r="r" b="b"/>
            <a:pathLst>
              <a:path w="9435870" h="630270">
                <a:moveTo>
                  <a:pt x="0" y="0"/>
                </a:moveTo>
                <a:lnTo>
                  <a:pt x="9435870" y="0"/>
                </a:lnTo>
                <a:lnTo>
                  <a:pt x="9435870" y="630270"/>
                </a:lnTo>
                <a:lnTo>
                  <a:pt x="0" y="6302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19631" y="-222441"/>
            <a:ext cx="5874142" cy="11674002"/>
          </a:xfrm>
          <a:custGeom>
            <a:avLst/>
            <a:gdLst/>
            <a:ahLst/>
            <a:cxnLst/>
            <a:rect l="l" t="t" r="r" b="b"/>
            <a:pathLst>
              <a:path w="5874142" h="11674002">
                <a:moveTo>
                  <a:pt x="0" y="0"/>
                </a:moveTo>
                <a:lnTo>
                  <a:pt x="5874142" y="0"/>
                </a:lnTo>
                <a:lnTo>
                  <a:pt x="5874142" y="11674002"/>
                </a:lnTo>
                <a:lnTo>
                  <a:pt x="0" y="116740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080040" y="-782280"/>
            <a:ext cx="4778640" cy="13780800"/>
          </a:xfrm>
          <a:custGeom>
            <a:avLst/>
            <a:gdLst/>
            <a:ahLst/>
            <a:cxnLst/>
            <a:rect l="l" t="t" r="r" b="b"/>
            <a:pathLst>
              <a:path w="4778640" h="13780800">
                <a:moveTo>
                  <a:pt x="0" y="0"/>
                </a:moveTo>
                <a:lnTo>
                  <a:pt x="4778640" y="0"/>
                </a:lnTo>
                <a:lnTo>
                  <a:pt x="4778640" y="13780800"/>
                </a:lnTo>
                <a:lnTo>
                  <a:pt x="0" y="13780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736800" y="5326065"/>
            <a:ext cx="10812240" cy="15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spc="-2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54320" y="3189495"/>
            <a:ext cx="2977920" cy="198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00"/>
              </a:lnSpc>
            </a:pPr>
            <a:r>
              <a:rPr lang="en-US" sz="13000" b="1" spc="-2">
                <a:solidFill>
                  <a:srgbClr val="FF6682"/>
                </a:solidFill>
                <a:latin typeface="Ubuntu Bold"/>
                <a:ea typeface="Ubuntu Bold"/>
                <a:cs typeface="Ubuntu Bold"/>
                <a:sym typeface="Ubuntu Bold"/>
              </a:rPr>
              <a:t>02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822400" y="1656720"/>
            <a:ext cx="3939120" cy="1249920"/>
          </a:xfrm>
          <a:custGeom>
            <a:avLst/>
            <a:gdLst/>
            <a:ahLst/>
            <a:cxnLst/>
            <a:rect l="l" t="t" r="r" b="b"/>
            <a:pathLst>
              <a:path w="3939120" h="1249920">
                <a:moveTo>
                  <a:pt x="0" y="0"/>
                </a:moveTo>
                <a:lnTo>
                  <a:pt x="3939120" y="0"/>
                </a:lnTo>
                <a:lnTo>
                  <a:pt x="3939120" y="1249920"/>
                </a:lnTo>
                <a:lnTo>
                  <a:pt x="0" y="124992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525040" y="1631520"/>
            <a:ext cx="3939120" cy="1300320"/>
          </a:xfrm>
          <a:custGeom>
            <a:avLst/>
            <a:gdLst/>
            <a:ahLst/>
            <a:cxnLst/>
            <a:rect l="l" t="t" r="r" b="b"/>
            <a:pathLst>
              <a:path w="3939120" h="1300320">
                <a:moveTo>
                  <a:pt x="0" y="0"/>
                </a:moveTo>
                <a:lnTo>
                  <a:pt x="3939120" y="0"/>
                </a:lnTo>
                <a:lnTo>
                  <a:pt x="3939120" y="1300320"/>
                </a:lnTo>
                <a:lnTo>
                  <a:pt x="0" y="130032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652640" y="7346160"/>
            <a:ext cx="8982000" cy="919440"/>
            <a:chOff x="0" y="0"/>
            <a:chExt cx="11976000" cy="122592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975973" cy="1225931"/>
            </a:xfrm>
            <a:custGeom>
              <a:avLst/>
              <a:gdLst/>
              <a:ahLst/>
              <a:cxnLst/>
              <a:rect l="l" t="t" r="r" b="b"/>
              <a:pathLst>
                <a:path w="11975973" h="1225931">
                  <a:moveTo>
                    <a:pt x="0" y="0"/>
                  </a:moveTo>
                  <a:lnTo>
                    <a:pt x="11975973" y="0"/>
                  </a:lnTo>
                  <a:lnTo>
                    <a:pt x="11975973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1976000" cy="12354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799" spc="-1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Main Components and figures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388220" y="1201740"/>
            <a:ext cx="76920" cy="7582425"/>
          </a:xfrm>
          <a:custGeom>
            <a:avLst/>
            <a:gdLst/>
            <a:ahLst/>
            <a:cxnLst/>
            <a:rect l="l" t="t" r="r" b="b"/>
            <a:pathLst>
              <a:path w="76920" h="7582425">
                <a:moveTo>
                  <a:pt x="0" y="0"/>
                </a:moveTo>
                <a:lnTo>
                  <a:pt x="76920" y="0"/>
                </a:lnTo>
                <a:lnTo>
                  <a:pt x="76920" y="7582425"/>
                </a:lnTo>
                <a:lnTo>
                  <a:pt x="0" y="758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55494" y="-3766965"/>
            <a:ext cx="12683092" cy="13511369"/>
          </a:xfrm>
          <a:custGeom>
            <a:avLst/>
            <a:gdLst/>
            <a:ahLst/>
            <a:cxnLst/>
            <a:rect l="l" t="t" r="r" b="b"/>
            <a:pathLst>
              <a:path w="12683092" h="13511369">
                <a:moveTo>
                  <a:pt x="0" y="0"/>
                </a:moveTo>
                <a:lnTo>
                  <a:pt x="12683092" y="0"/>
                </a:lnTo>
                <a:lnTo>
                  <a:pt x="12683092" y="13511370"/>
                </a:lnTo>
                <a:lnTo>
                  <a:pt x="0" y="13511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691885" y="-1747761"/>
            <a:ext cx="6876170" cy="13669842"/>
          </a:xfrm>
          <a:custGeom>
            <a:avLst/>
            <a:gdLst/>
            <a:ahLst/>
            <a:cxnLst/>
            <a:rect l="l" t="t" r="r" b="b"/>
            <a:pathLst>
              <a:path w="6876170" h="13669842">
                <a:moveTo>
                  <a:pt x="0" y="0"/>
                </a:moveTo>
                <a:lnTo>
                  <a:pt x="6876170" y="0"/>
                </a:lnTo>
                <a:lnTo>
                  <a:pt x="6876170" y="13669842"/>
                </a:lnTo>
                <a:lnTo>
                  <a:pt x="0" y="136698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23360" y="8849520"/>
            <a:ext cx="9300240" cy="2444400"/>
          </a:xfrm>
          <a:custGeom>
            <a:avLst/>
            <a:gdLst/>
            <a:ahLst/>
            <a:cxnLst/>
            <a:rect l="l" t="t" r="r" b="b"/>
            <a:pathLst>
              <a:path w="9300240" h="2444400">
                <a:moveTo>
                  <a:pt x="0" y="0"/>
                </a:moveTo>
                <a:lnTo>
                  <a:pt x="9300240" y="0"/>
                </a:lnTo>
                <a:lnTo>
                  <a:pt x="9300240" y="2444400"/>
                </a:lnTo>
                <a:lnTo>
                  <a:pt x="0" y="2444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18080" y="6871350"/>
            <a:ext cx="41414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Favourite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5120" y="1142145"/>
            <a:ext cx="13255200" cy="817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Main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05120" y="3224550"/>
            <a:ext cx="41414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51280" y="6885030"/>
            <a:ext cx="41414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Setting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5699" y="3224550"/>
            <a:ext cx="4141440" cy="66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spc="-2" dirty="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Search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05120" y="3892155"/>
            <a:ext cx="4141440" cy="10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App introduce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51280" y="7552635"/>
            <a:ext cx="4141440" cy="10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Changing theme's color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05120" y="7552635"/>
            <a:ext cx="4141440" cy="10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Following and tracking another players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79877" y="3966787"/>
            <a:ext cx="4141440" cy="102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-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Searching players' name and match history</a:t>
            </a:r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30083393-2631-960F-FA73-31224A7E6F71}"/>
              </a:ext>
            </a:extLst>
          </p:cNvPr>
          <p:cNvSpPr/>
          <p:nvPr/>
        </p:nvSpPr>
        <p:spPr>
          <a:xfrm>
            <a:off x="12932422" y="2051919"/>
            <a:ext cx="3140186" cy="6807992"/>
          </a:xfrm>
          <a:custGeom>
            <a:avLst/>
            <a:gdLst/>
            <a:ahLst/>
            <a:cxnLst/>
            <a:rect l="l" t="t" r="r" b="b"/>
            <a:pathLst>
              <a:path w="3140186" h="6807992">
                <a:moveTo>
                  <a:pt x="0" y="0"/>
                </a:moveTo>
                <a:lnTo>
                  <a:pt x="3140186" y="0"/>
                </a:lnTo>
                <a:lnTo>
                  <a:pt x="3140186" y="6807992"/>
                </a:lnTo>
                <a:lnTo>
                  <a:pt x="0" y="6807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0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0320" y="-113760"/>
            <a:ext cx="18727920" cy="10512720"/>
          </a:xfrm>
          <a:custGeom>
            <a:avLst/>
            <a:gdLst/>
            <a:ahLst/>
            <a:cxnLst/>
            <a:rect l="l" t="t" r="r" b="b"/>
            <a:pathLst>
              <a:path w="18727920" h="10512720">
                <a:moveTo>
                  <a:pt x="0" y="0"/>
                </a:moveTo>
                <a:lnTo>
                  <a:pt x="18727920" y="0"/>
                </a:lnTo>
                <a:lnTo>
                  <a:pt x="18727920" y="10512720"/>
                </a:lnTo>
                <a:lnTo>
                  <a:pt x="0" y="10512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8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23580" y="1247595"/>
            <a:ext cx="76920" cy="7536570"/>
          </a:xfrm>
          <a:custGeom>
            <a:avLst/>
            <a:gdLst/>
            <a:ahLst/>
            <a:cxnLst/>
            <a:rect l="l" t="t" r="r" b="b"/>
            <a:pathLst>
              <a:path w="76920" h="7536570">
                <a:moveTo>
                  <a:pt x="0" y="0"/>
                </a:moveTo>
                <a:lnTo>
                  <a:pt x="76920" y="0"/>
                </a:lnTo>
                <a:lnTo>
                  <a:pt x="76920" y="7536570"/>
                </a:lnTo>
                <a:lnTo>
                  <a:pt x="0" y="7536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00240" y="160560"/>
            <a:ext cx="8339760" cy="919440"/>
            <a:chOff x="0" y="0"/>
            <a:chExt cx="11119680" cy="12259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119739" cy="1225931"/>
            </a:xfrm>
            <a:custGeom>
              <a:avLst/>
              <a:gdLst/>
              <a:ahLst/>
              <a:cxnLst/>
              <a:rect l="l" t="t" r="r" b="b"/>
              <a:pathLst>
                <a:path w="11119739" h="1225931">
                  <a:moveTo>
                    <a:pt x="0" y="0"/>
                  </a:moveTo>
                  <a:lnTo>
                    <a:pt x="11119739" y="0"/>
                  </a:lnTo>
                  <a:lnTo>
                    <a:pt x="11119739" y="1225931"/>
                  </a:lnTo>
                  <a:lnTo>
                    <a:pt x="0" y="1225931"/>
                  </a:lnTo>
                  <a:close/>
                </a:path>
              </a:pathLst>
            </a:custGeom>
            <a:solidFill>
              <a:srgbClr val="FF668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1119680" cy="1244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840"/>
                </a:lnSpc>
              </a:pPr>
              <a:r>
                <a:rPr lang="en-US" sz="3200" spc="-2">
                  <a:solidFill>
                    <a:srgbClr val="FFFFFF"/>
                  </a:solidFill>
                  <a:latin typeface="Ubuntu"/>
                  <a:ea typeface="Ubuntu"/>
                  <a:cs typeface="Ubuntu"/>
                  <a:sym typeface="Ubuntu"/>
                </a:rPr>
                <a:t>Figures</a:t>
              </a:r>
            </a:p>
          </p:txBody>
        </p:sp>
      </p:grpSp>
      <p:pic>
        <p:nvPicPr>
          <p:cNvPr id="9" name="Picture 8" descr="A diagram of a computer program">
            <a:extLst>
              <a:ext uri="{FF2B5EF4-FFF2-40B4-BE49-F238E27FC236}">
                <a16:creationId xmlns:a16="http://schemas.microsoft.com/office/drawing/2014/main" id="{7CE83CA6-405E-F9DB-E0EE-D4447B29F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72" y="1485900"/>
            <a:ext cx="14551228" cy="828634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281</Words>
  <Application>Microsoft Office PowerPoint</Application>
  <PresentationFormat>Custom</PresentationFormat>
  <Paragraphs>99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Ubuntu Bold</vt:lpstr>
      <vt:lpstr>Ubuntu</vt:lpstr>
      <vt:lpstr>Times New Roman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OpenDotaPP (3).pptx</dc:title>
  <cp:lastModifiedBy>Windows</cp:lastModifiedBy>
  <cp:revision>4</cp:revision>
  <dcterms:created xsi:type="dcterms:W3CDTF">2006-08-16T00:00:00Z</dcterms:created>
  <dcterms:modified xsi:type="dcterms:W3CDTF">2024-11-09T06:38:59Z</dcterms:modified>
  <dc:identifier>DAGVxhg_p4o</dc:identifier>
</cp:coreProperties>
</file>